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6" r:id="rId3"/>
  </p:sldMasterIdLst>
  <p:notesMasterIdLst>
    <p:notesMasterId r:id="rId4"/>
  </p:notesMasterIdLst>
  <p:sldIdLst>
    <p:sldId id="256" r:id="rId5"/>
    <p:sldId id="257" r:id="rId6"/>
  </p:sldIdLst>
  <p:sldSz cy="6858000" cx="12192000"/>
  <p:notesSz cx="9144000" cy="6858000"/>
  <p:embeddedFontLst>
    <p:embeddedFont>
      <p:font typeface="Public Sans"/>
      <p:regular r:id="rId7"/>
      <p:bold r:id="rId8"/>
      <p:italic r:id="rId9"/>
      <p:boldItalic r:id="rId10"/>
    </p:embeddedFont>
    <p:embeddedFont>
      <p:font typeface="DM Sans SemiBold"/>
      <p:regular r:id="rId11"/>
      <p:bold r:id="rId12"/>
      <p:italic r:id="rId13"/>
      <p:boldItalic r:id="rId14"/>
    </p:embeddedFont>
    <p:embeddedFont>
      <p:font typeface="DM Sans"/>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font" Target="fonts/PublicSans-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font" Target="fonts/PublicSans-regular.fntdata"/><Relationship Id="rId8" Type="http://schemas.openxmlformats.org/officeDocument/2006/relationships/font" Target="fonts/PublicSans-bold.fntdata"/><Relationship Id="rId11" Type="http://schemas.openxmlformats.org/officeDocument/2006/relationships/font" Target="fonts/DMSansSemiBold-regular.fntdata"/><Relationship Id="rId10" Type="http://schemas.openxmlformats.org/officeDocument/2006/relationships/font" Target="fonts/PublicSans-boldItalic.fntdata"/><Relationship Id="rId13" Type="http://schemas.openxmlformats.org/officeDocument/2006/relationships/font" Target="fonts/DMSansSemiBold-italic.fntdata"/><Relationship Id="rId12" Type="http://schemas.openxmlformats.org/officeDocument/2006/relationships/font" Target="fonts/DMSansSemiBold-bold.fntdata"/><Relationship Id="rId15" Type="http://schemas.openxmlformats.org/officeDocument/2006/relationships/font" Target="fonts/DMSans-regular.fntdata"/><Relationship Id="rId14" Type="http://schemas.openxmlformats.org/officeDocument/2006/relationships/font" Target="fonts/DMSansSemiBold-boldItalic.fntdata"/><Relationship Id="rId17" Type="http://schemas.openxmlformats.org/officeDocument/2006/relationships/font" Target="fonts/DMSans-italic.fntdata"/><Relationship Id="rId16" Type="http://schemas.openxmlformats.org/officeDocument/2006/relationships/font" Target="fonts/DMSans-bold.fntdata"/><Relationship Id="rId18" Type="http://schemas.openxmlformats.org/officeDocument/2006/relationships/font" Target="fonts/DMSa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524300" y="514350"/>
            <a:ext cx="6096300" cy="25717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914400" y="3257550"/>
            <a:ext cx="7315200" cy="30861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392f9ff1169_0_0: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392f9ff1169_0_0: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392f9ff1169_0_199:notes"/>
          <p:cNvSpPr/>
          <p:nvPr>
            <p:ph idx="2" type="sldImg"/>
          </p:nvPr>
        </p:nvSpPr>
        <p:spPr>
          <a:xfrm>
            <a:off x="1524300" y="514350"/>
            <a:ext cx="6096300" cy="25719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92f9ff1169_0_199:notes"/>
          <p:cNvSpPr txBox="1"/>
          <p:nvPr>
            <p:ph idx="1" type="body"/>
          </p:nvPr>
        </p:nvSpPr>
        <p:spPr>
          <a:xfrm>
            <a:off x="914400" y="3257550"/>
            <a:ext cx="7315200" cy="30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jp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15.png"/><Relationship Id="rId4" Type="http://schemas.openxmlformats.org/officeDocument/2006/relationships/image" Target="../media/image1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33.png"/><Relationship Id="rId4" Type="http://schemas.openxmlformats.org/officeDocument/2006/relationships/image" Target="../media/image15.png"/><Relationship Id="rId5"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Title">
  <p:cSld name="b_Title">
    <p:bg>
      <p:bgPr>
        <a:solidFill>
          <a:schemeClr val="dk2"/>
        </a:solidFill>
      </p:bgPr>
    </p:bg>
    <p:spTree>
      <p:nvGrpSpPr>
        <p:cNvPr id="12" name="Shape 12"/>
        <p:cNvGrpSpPr/>
        <p:nvPr/>
      </p:nvGrpSpPr>
      <p:grpSpPr>
        <a:xfrm>
          <a:off x="0" y="0"/>
          <a:ext cx="0" cy="0"/>
          <a:chOff x="0" y="0"/>
          <a:chExt cx="0" cy="0"/>
        </a:xfrm>
      </p:grpSpPr>
      <p:pic>
        <p:nvPicPr>
          <p:cNvPr id="13" name="Google Shape;13;p2"/>
          <p:cNvPicPr preferRelativeResize="0"/>
          <p:nvPr/>
        </p:nvPicPr>
        <p:blipFill rotWithShape="1">
          <a:blip r:embed="rId2">
            <a:alphaModFix/>
          </a:blip>
          <a:srcRect b="0" l="0" r="0" t="0"/>
          <a:stretch/>
        </p:blipFill>
        <p:spPr>
          <a:xfrm>
            <a:off x="0" y="3047"/>
            <a:ext cx="12192000" cy="6851903"/>
          </a:xfrm>
          <a:prstGeom prst="rect">
            <a:avLst/>
          </a:prstGeom>
          <a:noFill/>
          <a:ln>
            <a:noFill/>
          </a:ln>
        </p:spPr>
      </p:pic>
      <p:sp>
        <p:nvSpPr>
          <p:cNvPr id="14" name="Google Shape;14;p2"/>
          <p:cNvSpPr txBox="1"/>
          <p:nvPr>
            <p:ph type="ctrTitle"/>
          </p:nvPr>
        </p:nvSpPr>
        <p:spPr>
          <a:xfrm>
            <a:off x="491330" y="2421582"/>
            <a:ext cx="7256419" cy="2345607"/>
          </a:xfrm>
          <a:prstGeom prst="rect">
            <a:avLst/>
          </a:prstGeom>
          <a:noFill/>
          <a:ln>
            <a:noFill/>
          </a:ln>
        </p:spPr>
        <p:txBody>
          <a:bodyPr anchorCtr="0" anchor="ctr" bIns="0" lIns="0" spcFirstLastPara="1" rIns="0" wrap="square" tIns="0">
            <a:noAutofit/>
          </a:bodyPr>
          <a:lstStyle>
            <a:lvl1pPr lvl="0" algn="l">
              <a:lnSpc>
                <a:spcPct val="88000"/>
              </a:lnSpc>
              <a:spcBef>
                <a:spcPts val="0"/>
              </a:spcBef>
              <a:spcAft>
                <a:spcPts val="0"/>
              </a:spcAft>
              <a:buClr>
                <a:schemeClr val="lt2"/>
              </a:buClr>
              <a:buSzPts val="5400"/>
              <a:buFont typeface="DM Sans"/>
              <a:buNone/>
              <a:defRPr sz="54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txBox="1"/>
          <p:nvPr>
            <p:ph idx="1" type="body"/>
          </p:nvPr>
        </p:nvSpPr>
        <p:spPr>
          <a:xfrm>
            <a:off x="507206" y="5718842"/>
            <a:ext cx="2439917" cy="410369"/>
          </a:xfrm>
          <a:prstGeom prst="rect">
            <a:avLst/>
          </a:prstGeom>
          <a:noFill/>
          <a:ln>
            <a:noFill/>
          </a:ln>
        </p:spPr>
        <p:txBody>
          <a:bodyPr anchorCtr="0" anchor="t" bIns="0" lIns="0" spcFirstLastPara="1" rIns="0" wrap="square" tIns="0">
            <a:spAutoFit/>
          </a:bodyPr>
          <a:lstStyle>
            <a:lvl1pPr indent="-330200" lvl="0" marL="457200" algn="l">
              <a:lnSpc>
                <a:spcPct val="100000"/>
              </a:lnSpc>
              <a:spcBef>
                <a:spcPts val="1400"/>
              </a:spcBef>
              <a:spcAft>
                <a:spcPts val="0"/>
              </a:spcAft>
              <a:buClr>
                <a:schemeClr val="lt2"/>
              </a:buClr>
              <a:buSzPts val="1600"/>
              <a:buChar char="​"/>
              <a:defRPr sz="1600">
                <a:solidFill>
                  <a:schemeClr val="lt2"/>
                </a:solidFill>
              </a:defRPr>
            </a:lvl1pPr>
            <a:lvl2pPr indent="-228600" lvl="1" marL="914400" algn="l">
              <a:lnSpc>
                <a:spcPct val="100000"/>
              </a:lnSpc>
              <a:spcBef>
                <a:spcPts val="200"/>
              </a:spcBef>
              <a:spcAft>
                <a:spcPts val="0"/>
              </a:spcAft>
              <a:buClr>
                <a:schemeClr val="lt2"/>
              </a:buClr>
              <a:buSzPts val="900"/>
              <a:buNone/>
              <a:defRPr sz="900">
                <a:solidFill>
                  <a:schemeClr val="lt2"/>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6" name="Google Shape;16;p2"/>
          <p:cNvSpPr txBox="1"/>
          <p:nvPr>
            <p:ph idx="2" type="body"/>
          </p:nvPr>
        </p:nvSpPr>
        <p:spPr>
          <a:xfrm>
            <a:off x="3133745" y="5718842"/>
            <a:ext cx="2439917" cy="410369"/>
          </a:xfrm>
          <a:prstGeom prst="rect">
            <a:avLst/>
          </a:prstGeom>
          <a:noFill/>
          <a:ln>
            <a:noFill/>
          </a:ln>
        </p:spPr>
        <p:txBody>
          <a:bodyPr anchorCtr="0" anchor="t" bIns="0" lIns="0" spcFirstLastPara="1" rIns="0" wrap="square" tIns="0">
            <a:spAutoFit/>
          </a:bodyPr>
          <a:lstStyle>
            <a:lvl1pPr indent="-330200" lvl="0" marL="457200" algn="l">
              <a:lnSpc>
                <a:spcPct val="100000"/>
              </a:lnSpc>
              <a:spcBef>
                <a:spcPts val="1400"/>
              </a:spcBef>
              <a:spcAft>
                <a:spcPts val="0"/>
              </a:spcAft>
              <a:buClr>
                <a:schemeClr val="lt2"/>
              </a:buClr>
              <a:buSzPts val="1600"/>
              <a:buChar char="​"/>
              <a:defRPr sz="1600">
                <a:solidFill>
                  <a:schemeClr val="lt2"/>
                </a:solidFill>
              </a:defRPr>
            </a:lvl1pPr>
            <a:lvl2pPr indent="-228600" lvl="1" marL="914400" algn="l">
              <a:lnSpc>
                <a:spcPct val="100000"/>
              </a:lnSpc>
              <a:spcBef>
                <a:spcPts val="200"/>
              </a:spcBef>
              <a:spcAft>
                <a:spcPts val="0"/>
              </a:spcAft>
              <a:buClr>
                <a:schemeClr val="lt2"/>
              </a:buClr>
              <a:buSzPts val="900"/>
              <a:buNone/>
              <a:defRPr sz="900">
                <a:solidFill>
                  <a:schemeClr val="lt2"/>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7" name="Google Shape;17;p2"/>
          <p:cNvSpPr txBox="1"/>
          <p:nvPr>
            <p:ph idx="3" type="body"/>
          </p:nvPr>
        </p:nvSpPr>
        <p:spPr>
          <a:xfrm>
            <a:off x="5760284" y="5718842"/>
            <a:ext cx="2438042" cy="410369"/>
          </a:xfrm>
          <a:prstGeom prst="rect">
            <a:avLst/>
          </a:prstGeom>
          <a:noFill/>
          <a:ln>
            <a:noFill/>
          </a:ln>
        </p:spPr>
        <p:txBody>
          <a:bodyPr anchorCtr="0" anchor="t" bIns="0" lIns="0" spcFirstLastPara="1" rIns="0" wrap="square" tIns="0">
            <a:spAutoFit/>
          </a:bodyPr>
          <a:lstStyle>
            <a:lvl1pPr indent="-330200" lvl="0" marL="457200" algn="l">
              <a:lnSpc>
                <a:spcPct val="100000"/>
              </a:lnSpc>
              <a:spcBef>
                <a:spcPts val="1400"/>
              </a:spcBef>
              <a:spcAft>
                <a:spcPts val="0"/>
              </a:spcAft>
              <a:buClr>
                <a:schemeClr val="lt2"/>
              </a:buClr>
              <a:buSzPts val="1600"/>
              <a:buChar char="​"/>
              <a:defRPr sz="1600">
                <a:solidFill>
                  <a:schemeClr val="lt2"/>
                </a:solidFill>
              </a:defRPr>
            </a:lvl1pPr>
            <a:lvl2pPr indent="-228600" lvl="1" marL="914400" algn="l">
              <a:lnSpc>
                <a:spcPct val="100000"/>
              </a:lnSpc>
              <a:spcBef>
                <a:spcPts val="200"/>
              </a:spcBef>
              <a:spcAft>
                <a:spcPts val="0"/>
              </a:spcAft>
              <a:buClr>
                <a:schemeClr val="lt2"/>
              </a:buClr>
              <a:buSzPts val="900"/>
              <a:buNone/>
              <a:defRPr sz="900">
                <a:solidFill>
                  <a:schemeClr val="lt2"/>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8" name="Google Shape;18;p2"/>
          <p:cNvSpPr/>
          <p:nvPr/>
        </p:nvSpPr>
        <p:spPr>
          <a:xfrm>
            <a:off x="507206"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u="none" cap="none" strike="noStrike">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 icon&#10;&#10;Description automatically generated" id="19" name="Google Shape;19;p2"/>
          <p:cNvPicPr preferRelativeResize="0"/>
          <p:nvPr/>
        </p:nvPicPr>
        <p:blipFill rotWithShape="1">
          <a:blip r:embed="rId3">
            <a:alphaModFix/>
          </a:blip>
          <a:srcRect b="0" l="0" r="0" t="0"/>
          <a:stretch/>
        </p:blipFill>
        <p:spPr>
          <a:xfrm>
            <a:off x="491331" y="490528"/>
            <a:ext cx="329550" cy="329550"/>
          </a:xfrm>
          <a:prstGeom prst="rect">
            <a:avLst/>
          </a:prstGeom>
          <a:noFill/>
          <a:ln>
            <a:noFill/>
          </a:ln>
        </p:spPr>
      </p:pic>
      <p:pic>
        <p:nvPicPr>
          <p:cNvPr id="20" name="Google Shape;20;p2"/>
          <p:cNvPicPr preferRelativeResize="0"/>
          <p:nvPr/>
        </p:nvPicPr>
        <p:blipFill>
          <a:blip r:embed="rId4">
            <a:alphaModFix/>
          </a:blip>
          <a:stretch>
            <a:fillRect/>
          </a:stretch>
        </p:blipFill>
        <p:spPr>
          <a:xfrm>
            <a:off x="11096216" y="533400"/>
            <a:ext cx="603525" cy="22221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Blank Sky" showMasterSp="0">
  <p:cSld name="d_Blank Sky">
    <p:bg>
      <p:bgPr>
        <a:solidFill>
          <a:schemeClr val="dk2"/>
        </a:solidFill>
      </p:bgPr>
    </p:bg>
    <p:spTree>
      <p:nvGrpSpPr>
        <p:cNvPr id="98" name="Shape 98"/>
        <p:cNvGrpSpPr/>
        <p:nvPr/>
      </p:nvGrpSpPr>
      <p:grpSpPr>
        <a:xfrm>
          <a:off x="0" y="0"/>
          <a:ext cx="0" cy="0"/>
          <a:chOff x="0" y="0"/>
          <a:chExt cx="0" cy="0"/>
        </a:xfrm>
      </p:grpSpPr>
      <p:grpSp>
        <p:nvGrpSpPr>
          <p:cNvPr id="99" name="Google Shape;99;p11"/>
          <p:cNvGrpSpPr/>
          <p:nvPr/>
        </p:nvGrpSpPr>
        <p:grpSpPr>
          <a:xfrm>
            <a:off x="491331" y="6363293"/>
            <a:ext cx="11201710" cy="246888"/>
            <a:chOff x="491331" y="6363293"/>
            <a:chExt cx="11201710" cy="246888"/>
          </a:xfrm>
        </p:grpSpPr>
        <p:grpSp>
          <p:nvGrpSpPr>
            <p:cNvPr id="100" name="Google Shape;100;p11"/>
            <p:cNvGrpSpPr/>
            <p:nvPr/>
          </p:nvGrpSpPr>
          <p:grpSpPr>
            <a:xfrm>
              <a:off x="491331" y="6363293"/>
              <a:ext cx="8016638" cy="246888"/>
              <a:chOff x="491331" y="6363293"/>
              <a:chExt cx="8016638" cy="246888"/>
            </a:xfrm>
          </p:grpSpPr>
          <p:pic>
            <p:nvPicPr>
              <p:cNvPr descr="Shape, icon&#10;&#10;Description automatically generated" id="101" name="Google Shape;101;p11"/>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102" name="Google Shape;102;p11"/>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103" name="Google Shape;103;p11"/>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_Section # Blank" showMasterSp="0">
  <p:cSld name="f_Section # Blank">
    <p:bg>
      <p:bgPr>
        <a:solidFill>
          <a:schemeClr val="dk2"/>
        </a:solidFill>
      </p:bgPr>
    </p:bg>
    <p:spTree>
      <p:nvGrpSpPr>
        <p:cNvPr id="104" name="Shape 104"/>
        <p:cNvGrpSpPr/>
        <p:nvPr/>
      </p:nvGrpSpPr>
      <p:grpSpPr>
        <a:xfrm>
          <a:off x="0" y="0"/>
          <a:ext cx="0" cy="0"/>
          <a:chOff x="0" y="0"/>
          <a:chExt cx="0" cy="0"/>
        </a:xfrm>
      </p:grpSpPr>
      <p:pic>
        <p:nvPicPr>
          <p:cNvPr id="105" name="Google Shape;105;p12"/>
          <p:cNvPicPr preferRelativeResize="0"/>
          <p:nvPr/>
        </p:nvPicPr>
        <p:blipFill rotWithShape="1">
          <a:blip r:embed="rId2">
            <a:alphaModFix/>
          </a:blip>
          <a:srcRect b="0" l="0" r="0" t="0"/>
          <a:stretch/>
        </p:blipFill>
        <p:spPr>
          <a:xfrm>
            <a:off x="0" y="0"/>
            <a:ext cx="12192000" cy="6865150"/>
          </a:xfrm>
          <a:prstGeom prst="rect">
            <a:avLst/>
          </a:prstGeom>
          <a:noFill/>
          <a:ln>
            <a:noFill/>
          </a:ln>
        </p:spPr>
      </p:pic>
      <p:sp>
        <p:nvSpPr>
          <p:cNvPr id="106" name="Google Shape;106;p12"/>
          <p:cNvSpPr txBox="1"/>
          <p:nvPr>
            <p:ph idx="1" type="body"/>
          </p:nvPr>
        </p:nvSpPr>
        <p:spPr>
          <a:xfrm>
            <a:off x="491331" y="441666"/>
            <a:ext cx="8804791" cy="2913117"/>
          </a:xfrm>
          <a:prstGeom prst="rect">
            <a:avLst/>
          </a:prstGeom>
          <a:noFill/>
          <a:ln>
            <a:noFill/>
          </a:ln>
        </p:spPr>
        <p:txBody>
          <a:bodyPr anchorCtr="0" anchor="t" bIns="0" lIns="0" spcFirstLastPara="1" rIns="0" wrap="square" tIns="0">
            <a:noAutofit/>
          </a:bodyPr>
          <a:lstStyle>
            <a:lvl1pPr indent="-647700" lvl="0" marL="457200" algn="l">
              <a:lnSpc>
                <a:spcPct val="90000"/>
              </a:lnSpc>
              <a:spcBef>
                <a:spcPts val="1400"/>
              </a:spcBef>
              <a:spcAft>
                <a:spcPts val="0"/>
              </a:spcAft>
              <a:buClr>
                <a:schemeClr val="lt2"/>
              </a:buClr>
              <a:buSzPts val="6600"/>
              <a:buChar char="​"/>
              <a:defRPr sz="6600">
                <a:solidFill>
                  <a:schemeClr val="lt2"/>
                </a:solidFill>
              </a:defRPr>
            </a:lvl1pPr>
            <a:lvl2pPr indent="-228600" lvl="1" marL="914400" algn="l">
              <a:lnSpc>
                <a:spcPct val="100000"/>
              </a:lnSpc>
              <a:spcBef>
                <a:spcPts val="800"/>
              </a:spcBef>
              <a:spcAft>
                <a:spcPts val="0"/>
              </a:spcAft>
              <a:buClr>
                <a:schemeClr val="dk1"/>
              </a:buClr>
              <a:buSzPts val="1200"/>
              <a:buNone/>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grpSp>
        <p:nvGrpSpPr>
          <p:cNvPr id="107" name="Google Shape;107;p12"/>
          <p:cNvGrpSpPr/>
          <p:nvPr/>
        </p:nvGrpSpPr>
        <p:grpSpPr>
          <a:xfrm>
            <a:off x="491331" y="6363293"/>
            <a:ext cx="11201710" cy="246888"/>
            <a:chOff x="491331" y="6363293"/>
            <a:chExt cx="11201710" cy="246888"/>
          </a:xfrm>
        </p:grpSpPr>
        <p:grpSp>
          <p:nvGrpSpPr>
            <p:cNvPr id="108" name="Google Shape;108;p12"/>
            <p:cNvGrpSpPr/>
            <p:nvPr/>
          </p:nvGrpSpPr>
          <p:grpSpPr>
            <a:xfrm>
              <a:off x="491331" y="6363293"/>
              <a:ext cx="8016638" cy="246888"/>
              <a:chOff x="491331" y="6363293"/>
              <a:chExt cx="8016638" cy="246888"/>
            </a:xfrm>
          </p:grpSpPr>
          <p:pic>
            <p:nvPicPr>
              <p:cNvPr descr="Shape, icon&#10;&#10;Description automatically generated" id="109" name="Google Shape;109;p12"/>
              <p:cNvPicPr preferRelativeResize="0"/>
              <p:nvPr/>
            </p:nvPicPr>
            <p:blipFill rotWithShape="1">
              <a:blip r:embed="rId3">
                <a:alphaModFix/>
              </a:blip>
              <a:srcRect b="0" l="0" r="0" t="0"/>
              <a:stretch/>
            </p:blipFill>
            <p:spPr>
              <a:xfrm>
                <a:off x="491331" y="6363293"/>
                <a:ext cx="246888" cy="246888"/>
              </a:xfrm>
              <a:prstGeom prst="rect">
                <a:avLst/>
              </a:prstGeom>
              <a:noFill/>
              <a:ln>
                <a:noFill/>
              </a:ln>
            </p:spPr>
          </p:pic>
          <p:sp>
            <p:nvSpPr>
              <p:cNvPr id="110" name="Google Shape;110;p12"/>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111" name="Google Shape;111;p12"/>
            <p:cNvPicPr preferRelativeResize="0"/>
            <p:nvPr/>
          </p:nvPicPr>
          <p:blipFill rotWithShape="1">
            <a:blip r:embed="rId4">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Title 9" showMasterSp="0">
  <p:cSld name="b_Title 9">
    <p:spTree>
      <p:nvGrpSpPr>
        <p:cNvPr id="112" name="Shape 112"/>
        <p:cNvGrpSpPr/>
        <p:nvPr/>
      </p:nvGrpSpPr>
      <p:grpSpPr>
        <a:xfrm>
          <a:off x="0" y="0"/>
          <a:ext cx="0" cy="0"/>
          <a:chOff x="0" y="0"/>
          <a:chExt cx="0" cy="0"/>
        </a:xfrm>
      </p:grpSpPr>
      <p:pic>
        <p:nvPicPr>
          <p:cNvPr descr="A picture containing engine&#10;&#10;Description automatically generated" id="113" name="Google Shape;113;p13"/>
          <p:cNvPicPr preferRelativeResize="0"/>
          <p:nvPr/>
        </p:nvPicPr>
        <p:blipFill rotWithShape="1">
          <a:blip r:embed="rId2">
            <a:alphaModFix/>
          </a:blip>
          <a:srcRect b="0" l="0" r="0" t="0"/>
          <a:stretch/>
        </p:blipFill>
        <p:spPr>
          <a:xfrm>
            <a:off x="491331" y="490528"/>
            <a:ext cx="329184" cy="329184"/>
          </a:xfrm>
          <a:prstGeom prst="rect">
            <a:avLst/>
          </a:prstGeom>
          <a:noFill/>
          <a:ln>
            <a:noFill/>
          </a:ln>
        </p:spPr>
      </p:pic>
      <p:sp>
        <p:nvSpPr>
          <p:cNvPr id="114" name="Google Shape;114;p13"/>
          <p:cNvSpPr txBox="1"/>
          <p:nvPr>
            <p:ph type="ctrTitle"/>
          </p:nvPr>
        </p:nvSpPr>
        <p:spPr>
          <a:xfrm>
            <a:off x="491324" y="2421575"/>
            <a:ext cx="7677300" cy="2345700"/>
          </a:xfrm>
          <a:prstGeom prst="rect">
            <a:avLst/>
          </a:prstGeom>
          <a:noFill/>
          <a:ln>
            <a:noFill/>
          </a:ln>
        </p:spPr>
        <p:txBody>
          <a:bodyPr anchorCtr="0" anchor="ctr" bIns="0" lIns="0" spcFirstLastPara="1" rIns="0" wrap="square" tIns="0">
            <a:noAutofit/>
          </a:bodyPr>
          <a:lstStyle>
            <a:lvl1pPr lvl="0" algn="l">
              <a:lnSpc>
                <a:spcPct val="88000"/>
              </a:lnSpc>
              <a:spcBef>
                <a:spcPts val="0"/>
              </a:spcBef>
              <a:spcAft>
                <a:spcPts val="0"/>
              </a:spcAft>
              <a:buClr>
                <a:schemeClr val="dk1"/>
              </a:buClr>
              <a:buSzPts val="5400"/>
              <a:buFont typeface="DM Sans"/>
              <a:buNone/>
              <a:defRPr sz="5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13"/>
          <p:cNvSpPr txBox="1"/>
          <p:nvPr>
            <p:ph idx="1" type="body"/>
          </p:nvPr>
        </p:nvSpPr>
        <p:spPr>
          <a:xfrm>
            <a:off x="507207" y="5583840"/>
            <a:ext cx="2365204" cy="365741"/>
          </a:xfrm>
          <a:prstGeom prst="rect">
            <a:avLst/>
          </a:prstGeom>
          <a:noFill/>
          <a:ln>
            <a:noFill/>
          </a:ln>
        </p:spPr>
        <p:txBody>
          <a:bodyPr anchorCtr="0" anchor="t" bIns="0" lIns="0" spcFirstLastPara="1" rIns="0" wrap="square" tIns="0">
            <a:spAutoFit/>
          </a:bodyPr>
          <a:lstStyle>
            <a:lvl1pPr indent="-317500" lvl="0" marL="457200" algn="l">
              <a:lnSpc>
                <a:spcPct val="100000"/>
              </a:lnSpc>
              <a:spcBef>
                <a:spcPts val="1400"/>
              </a:spcBef>
              <a:spcAft>
                <a:spcPts val="0"/>
              </a:spcAft>
              <a:buClr>
                <a:schemeClr val="dk1"/>
              </a:buClr>
              <a:buSzPts val="1400"/>
              <a:buChar char="​"/>
              <a:defRPr sz="1400">
                <a:solidFill>
                  <a:schemeClr val="dk1"/>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16" name="Google Shape;116;p13"/>
          <p:cNvSpPr txBox="1"/>
          <p:nvPr>
            <p:ph idx="2" type="body"/>
          </p:nvPr>
        </p:nvSpPr>
        <p:spPr>
          <a:xfrm>
            <a:off x="2945786" y="5583840"/>
            <a:ext cx="2365204" cy="365741"/>
          </a:xfrm>
          <a:prstGeom prst="rect">
            <a:avLst/>
          </a:prstGeom>
          <a:noFill/>
          <a:ln>
            <a:noFill/>
          </a:ln>
        </p:spPr>
        <p:txBody>
          <a:bodyPr anchorCtr="0" anchor="t" bIns="0" lIns="0" spcFirstLastPara="1" rIns="0" wrap="square" tIns="0">
            <a:spAutoFit/>
          </a:bodyPr>
          <a:lstStyle>
            <a:lvl1pPr indent="-317500" lvl="0" marL="457200" algn="l">
              <a:lnSpc>
                <a:spcPct val="100000"/>
              </a:lnSpc>
              <a:spcBef>
                <a:spcPts val="1400"/>
              </a:spcBef>
              <a:spcAft>
                <a:spcPts val="0"/>
              </a:spcAft>
              <a:buClr>
                <a:schemeClr val="dk1"/>
              </a:buClr>
              <a:buSzPts val="1400"/>
              <a:buChar char="​"/>
              <a:defRPr sz="1400">
                <a:solidFill>
                  <a:schemeClr val="dk1"/>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17" name="Google Shape;117;p13"/>
          <p:cNvSpPr txBox="1"/>
          <p:nvPr>
            <p:ph idx="3" type="body"/>
          </p:nvPr>
        </p:nvSpPr>
        <p:spPr>
          <a:xfrm>
            <a:off x="5384364" y="5583840"/>
            <a:ext cx="2363386" cy="365741"/>
          </a:xfrm>
          <a:prstGeom prst="rect">
            <a:avLst/>
          </a:prstGeom>
          <a:noFill/>
          <a:ln>
            <a:noFill/>
          </a:ln>
        </p:spPr>
        <p:txBody>
          <a:bodyPr anchorCtr="0" anchor="t" bIns="0" lIns="0" spcFirstLastPara="1" rIns="0" wrap="square" tIns="0">
            <a:spAutoFit/>
          </a:bodyPr>
          <a:lstStyle>
            <a:lvl1pPr indent="-317500" lvl="0" marL="457200" algn="l">
              <a:lnSpc>
                <a:spcPct val="100000"/>
              </a:lnSpc>
              <a:spcBef>
                <a:spcPts val="1400"/>
              </a:spcBef>
              <a:spcAft>
                <a:spcPts val="0"/>
              </a:spcAft>
              <a:buClr>
                <a:schemeClr val="dk1"/>
              </a:buClr>
              <a:buSzPts val="1400"/>
              <a:buChar char="​"/>
              <a:defRPr sz="1400">
                <a:solidFill>
                  <a:schemeClr val="dk1"/>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18" name="Google Shape;118;p13"/>
          <p:cNvSpPr/>
          <p:nvPr>
            <p:ph idx="4" type="pic"/>
          </p:nvPr>
        </p:nvSpPr>
        <p:spPr>
          <a:xfrm>
            <a:off x="8527912" y="1282698"/>
            <a:ext cx="3171825" cy="4666883"/>
          </a:xfrm>
          <a:prstGeom prst="roundRect">
            <a:avLst>
              <a:gd fmla="val 3616" name="adj"/>
            </a:avLst>
          </a:prstGeom>
          <a:solidFill>
            <a:srgbClr val="AFABA1"/>
          </a:solidFill>
          <a:ln>
            <a:noFill/>
          </a:ln>
        </p:spPr>
      </p:sp>
      <p:sp>
        <p:nvSpPr>
          <p:cNvPr id="119" name="Google Shape;119;p13"/>
          <p:cNvSpPr/>
          <p:nvPr/>
        </p:nvSpPr>
        <p:spPr>
          <a:xfrm>
            <a:off x="507206"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191919"/>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10;&#10;Description automatically generated with medium confidence" id="120" name="Google Shape;120;p13"/>
          <p:cNvPicPr preferRelativeResize="0"/>
          <p:nvPr/>
        </p:nvPicPr>
        <p:blipFill rotWithShape="1">
          <a:blip r:embed="rId3">
            <a:alphaModFix/>
          </a:blip>
          <a:srcRect b="0" l="0" r="0" t="0"/>
          <a:stretch/>
        </p:blipFill>
        <p:spPr>
          <a:xfrm>
            <a:off x="11088313" y="533864"/>
            <a:ext cx="603504" cy="22128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eam 2x">
  <p:cSld name="c_Team 2x">
    <p:spTree>
      <p:nvGrpSpPr>
        <p:cNvPr id="121" name="Shape 121"/>
        <p:cNvGrpSpPr/>
        <p:nvPr/>
      </p:nvGrpSpPr>
      <p:grpSpPr>
        <a:xfrm>
          <a:off x="0" y="0"/>
          <a:ext cx="0" cy="0"/>
          <a:chOff x="0" y="0"/>
          <a:chExt cx="0" cy="0"/>
        </a:xfrm>
      </p:grpSpPr>
      <p:sp>
        <p:nvSpPr>
          <p:cNvPr id="122" name="Google Shape;122;p14"/>
          <p:cNvSpPr txBox="1"/>
          <p:nvPr>
            <p:ph type="ctrTitle"/>
          </p:nvPr>
        </p:nvSpPr>
        <p:spPr>
          <a:xfrm>
            <a:off x="470227" y="419653"/>
            <a:ext cx="4801569" cy="3000787"/>
          </a:xfrm>
          <a:prstGeom prst="rect">
            <a:avLst/>
          </a:prstGeom>
          <a:noFill/>
          <a:ln>
            <a:noFill/>
          </a:ln>
        </p:spPr>
        <p:txBody>
          <a:bodyPr anchorCtr="0" anchor="t" bIns="0" lIns="0" spcFirstLastPara="1" rIns="0" wrap="square" tIns="0">
            <a:noAutofit/>
          </a:bodyPr>
          <a:lstStyle>
            <a:lvl1pPr lvl="0" algn="l">
              <a:lnSpc>
                <a:spcPct val="88000"/>
              </a:lnSpc>
              <a:spcBef>
                <a:spcPts val="0"/>
              </a:spcBef>
              <a:spcAft>
                <a:spcPts val="0"/>
              </a:spcAft>
              <a:buClr>
                <a:schemeClr val="dk1"/>
              </a:buClr>
              <a:buSzPts val="5400"/>
              <a:buFont typeface="DM Sans"/>
              <a:buNone/>
              <a:defRPr sz="5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14"/>
          <p:cNvSpPr/>
          <p:nvPr>
            <p:ph idx="2" type="pic"/>
          </p:nvPr>
        </p:nvSpPr>
        <p:spPr>
          <a:xfrm>
            <a:off x="8719415" y="481071"/>
            <a:ext cx="2980321" cy="2703063"/>
          </a:xfrm>
          <a:prstGeom prst="roundRect">
            <a:avLst>
              <a:gd fmla="val 3616" name="adj"/>
            </a:avLst>
          </a:prstGeom>
          <a:solidFill>
            <a:srgbClr val="AFABA1"/>
          </a:solidFill>
          <a:ln>
            <a:noFill/>
          </a:ln>
        </p:spPr>
      </p:sp>
      <p:sp>
        <p:nvSpPr>
          <p:cNvPr id="124" name="Google Shape;124;p14"/>
          <p:cNvSpPr/>
          <p:nvPr>
            <p:ph idx="3" type="pic"/>
          </p:nvPr>
        </p:nvSpPr>
        <p:spPr>
          <a:xfrm>
            <a:off x="8719415" y="3420466"/>
            <a:ext cx="2980321" cy="2703063"/>
          </a:xfrm>
          <a:prstGeom prst="roundRect">
            <a:avLst>
              <a:gd fmla="val 3616" name="adj"/>
            </a:avLst>
          </a:prstGeom>
          <a:solidFill>
            <a:srgbClr val="AFABA1"/>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eam 3x">
  <p:cSld name="c_Team 3x">
    <p:spTree>
      <p:nvGrpSpPr>
        <p:cNvPr id="125" name="Shape 125"/>
        <p:cNvGrpSpPr/>
        <p:nvPr/>
      </p:nvGrpSpPr>
      <p:grpSpPr>
        <a:xfrm>
          <a:off x="0" y="0"/>
          <a:ext cx="0" cy="0"/>
          <a:chOff x="0" y="0"/>
          <a:chExt cx="0" cy="0"/>
        </a:xfrm>
      </p:grpSpPr>
      <p:sp>
        <p:nvSpPr>
          <p:cNvPr id="126" name="Google Shape;126;p15"/>
          <p:cNvSpPr txBox="1"/>
          <p:nvPr>
            <p:ph type="ctrTitle"/>
          </p:nvPr>
        </p:nvSpPr>
        <p:spPr>
          <a:xfrm>
            <a:off x="470227" y="419653"/>
            <a:ext cx="4801569" cy="3000787"/>
          </a:xfrm>
          <a:prstGeom prst="rect">
            <a:avLst/>
          </a:prstGeom>
          <a:noFill/>
          <a:ln>
            <a:noFill/>
          </a:ln>
        </p:spPr>
        <p:txBody>
          <a:bodyPr anchorCtr="0" anchor="t" bIns="0" lIns="0" spcFirstLastPara="1" rIns="0" wrap="square" tIns="0">
            <a:noAutofit/>
          </a:bodyPr>
          <a:lstStyle>
            <a:lvl1pPr lvl="0" algn="l">
              <a:lnSpc>
                <a:spcPct val="88000"/>
              </a:lnSpc>
              <a:spcBef>
                <a:spcPts val="0"/>
              </a:spcBef>
              <a:spcAft>
                <a:spcPts val="0"/>
              </a:spcAft>
              <a:buClr>
                <a:schemeClr val="dk1"/>
              </a:buClr>
              <a:buSzPts val="5400"/>
              <a:buFont typeface="DM Sans"/>
              <a:buNone/>
              <a:defRPr sz="5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5"/>
          <p:cNvSpPr/>
          <p:nvPr>
            <p:ph idx="2" type="pic"/>
          </p:nvPr>
        </p:nvSpPr>
        <p:spPr>
          <a:xfrm>
            <a:off x="8719415" y="481070"/>
            <a:ext cx="2980321" cy="1705013"/>
          </a:xfrm>
          <a:prstGeom prst="roundRect">
            <a:avLst>
              <a:gd fmla="val 3616" name="adj"/>
            </a:avLst>
          </a:prstGeom>
          <a:solidFill>
            <a:srgbClr val="AFABA1"/>
          </a:solidFill>
          <a:ln>
            <a:noFill/>
          </a:ln>
        </p:spPr>
      </p:sp>
      <p:sp>
        <p:nvSpPr>
          <p:cNvPr id="128" name="Google Shape;128;p15"/>
          <p:cNvSpPr/>
          <p:nvPr>
            <p:ph idx="3" type="pic"/>
          </p:nvPr>
        </p:nvSpPr>
        <p:spPr>
          <a:xfrm>
            <a:off x="8719415" y="2393217"/>
            <a:ext cx="2980321" cy="1705013"/>
          </a:xfrm>
          <a:prstGeom prst="roundRect">
            <a:avLst>
              <a:gd fmla="val 3616" name="adj"/>
            </a:avLst>
          </a:prstGeom>
          <a:solidFill>
            <a:srgbClr val="AFABA1"/>
          </a:solidFill>
          <a:ln>
            <a:noFill/>
          </a:ln>
        </p:spPr>
      </p:sp>
      <p:sp>
        <p:nvSpPr>
          <p:cNvPr id="129" name="Google Shape;129;p15"/>
          <p:cNvSpPr/>
          <p:nvPr>
            <p:ph idx="4" type="pic"/>
          </p:nvPr>
        </p:nvSpPr>
        <p:spPr>
          <a:xfrm>
            <a:off x="8719415" y="4407934"/>
            <a:ext cx="2980321" cy="1705013"/>
          </a:xfrm>
          <a:prstGeom prst="roundRect">
            <a:avLst>
              <a:gd fmla="val 3616" name="adj"/>
            </a:avLst>
          </a:prstGeom>
          <a:solidFill>
            <a:srgbClr val="AFABA1"/>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eam 4x">
  <p:cSld name="c_Team 4x">
    <p:spTree>
      <p:nvGrpSpPr>
        <p:cNvPr id="130" name="Shape 130"/>
        <p:cNvGrpSpPr/>
        <p:nvPr/>
      </p:nvGrpSpPr>
      <p:grpSpPr>
        <a:xfrm>
          <a:off x="0" y="0"/>
          <a:ext cx="0" cy="0"/>
          <a:chOff x="0" y="0"/>
          <a:chExt cx="0" cy="0"/>
        </a:xfrm>
      </p:grpSpPr>
      <p:sp>
        <p:nvSpPr>
          <p:cNvPr id="131" name="Google Shape;131;p16"/>
          <p:cNvSpPr/>
          <p:nvPr>
            <p:ph idx="2" type="pic"/>
          </p:nvPr>
        </p:nvSpPr>
        <p:spPr>
          <a:xfrm>
            <a:off x="3414712" y="2025633"/>
            <a:ext cx="2419908" cy="1875680"/>
          </a:xfrm>
          <a:prstGeom prst="roundRect">
            <a:avLst>
              <a:gd fmla="val 3616" name="adj"/>
            </a:avLst>
          </a:prstGeom>
          <a:solidFill>
            <a:srgbClr val="AFABA1"/>
          </a:solidFill>
          <a:ln>
            <a:noFill/>
          </a:ln>
        </p:spPr>
      </p:sp>
      <p:sp>
        <p:nvSpPr>
          <p:cNvPr id="132" name="Google Shape;132;p16"/>
          <p:cNvSpPr txBox="1"/>
          <p:nvPr>
            <p:ph type="ctrTitle"/>
          </p:nvPr>
        </p:nvSpPr>
        <p:spPr>
          <a:xfrm>
            <a:off x="470226" y="418064"/>
            <a:ext cx="11230133" cy="1653623"/>
          </a:xfrm>
          <a:prstGeom prst="rect">
            <a:avLst/>
          </a:prstGeom>
          <a:noFill/>
          <a:ln>
            <a:noFill/>
          </a:ln>
        </p:spPr>
        <p:txBody>
          <a:bodyPr anchorCtr="0" anchor="t" bIns="0" lIns="0" spcFirstLastPara="1" rIns="0" wrap="square" tIns="0">
            <a:noAutofit/>
          </a:bodyPr>
          <a:lstStyle>
            <a:lvl1pPr lvl="0" algn="l">
              <a:lnSpc>
                <a:spcPct val="88000"/>
              </a:lnSpc>
              <a:spcBef>
                <a:spcPts val="0"/>
              </a:spcBef>
              <a:spcAft>
                <a:spcPts val="0"/>
              </a:spcAft>
              <a:buClr>
                <a:schemeClr val="dk1"/>
              </a:buClr>
              <a:buSzPts val="5400"/>
              <a:buFont typeface="DM Sans"/>
              <a:buNone/>
              <a:defRPr sz="54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6"/>
          <p:cNvSpPr/>
          <p:nvPr>
            <p:ph idx="3" type="pic"/>
          </p:nvPr>
        </p:nvSpPr>
        <p:spPr>
          <a:xfrm>
            <a:off x="9270025" y="2025633"/>
            <a:ext cx="2419908" cy="1875680"/>
          </a:xfrm>
          <a:prstGeom prst="roundRect">
            <a:avLst>
              <a:gd fmla="val 3616" name="adj"/>
            </a:avLst>
          </a:prstGeom>
          <a:solidFill>
            <a:srgbClr val="AFABA1"/>
          </a:solidFill>
          <a:ln>
            <a:noFill/>
          </a:ln>
        </p:spPr>
      </p:sp>
      <p:sp>
        <p:nvSpPr>
          <p:cNvPr id="134" name="Google Shape;134;p16"/>
          <p:cNvSpPr/>
          <p:nvPr>
            <p:ph idx="4" type="pic"/>
          </p:nvPr>
        </p:nvSpPr>
        <p:spPr>
          <a:xfrm>
            <a:off x="3414712" y="4272127"/>
            <a:ext cx="2419908" cy="1875680"/>
          </a:xfrm>
          <a:prstGeom prst="roundRect">
            <a:avLst>
              <a:gd fmla="val 3616" name="adj"/>
            </a:avLst>
          </a:prstGeom>
          <a:solidFill>
            <a:srgbClr val="AFABA1"/>
          </a:solidFill>
          <a:ln>
            <a:noFill/>
          </a:ln>
        </p:spPr>
      </p:sp>
      <p:sp>
        <p:nvSpPr>
          <p:cNvPr id="135" name="Google Shape;135;p16"/>
          <p:cNvSpPr/>
          <p:nvPr>
            <p:ph idx="5" type="pic"/>
          </p:nvPr>
        </p:nvSpPr>
        <p:spPr>
          <a:xfrm>
            <a:off x="9270025" y="4272127"/>
            <a:ext cx="2419908" cy="1875680"/>
          </a:xfrm>
          <a:prstGeom prst="roundRect">
            <a:avLst>
              <a:gd fmla="val 3616" name="adj"/>
            </a:avLst>
          </a:prstGeom>
          <a:solidFill>
            <a:srgbClr val="AFABA1"/>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Agenda 6x">
  <p:cSld name="a_Agenda 6x">
    <p:bg>
      <p:bgPr>
        <a:solidFill>
          <a:schemeClr val="lt2"/>
        </a:solidFill>
      </p:bgPr>
    </p:bg>
    <p:spTree>
      <p:nvGrpSpPr>
        <p:cNvPr id="136" name="Shape 136"/>
        <p:cNvGrpSpPr/>
        <p:nvPr/>
      </p:nvGrpSpPr>
      <p:grpSpPr>
        <a:xfrm>
          <a:off x="0" y="0"/>
          <a:ext cx="0" cy="0"/>
          <a:chOff x="0" y="0"/>
          <a:chExt cx="0" cy="0"/>
        </a:xfrm>
      </p:grpSpPr>
      <p:sp>
        <p:nvSpPr>
          <p:cNvPr id="137" name="Google Shape;137;p17"/>
          <p:cNvSpPr txBox="1"/>
          <p:nvPr>
            <p:ph type="title"/>
          </p:nvPr>
        </p:nvSpPr>
        <p:spPr>
          <a:xfrm>
            <a:off x="400166" y="350721"/>
            <a:ext cx="5695834" cy="554558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5400"/>
              <a:buFont typeface="DM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Agenda 10x">
  <p:cSld name="a_Agenda 10x">
    <p:bg>
      <p:bgPr>
        <a:solidFill>
          <a:schemeClr val="lt2"/>
        </a:solidFill>
      </p:bgPr>
    </p:bg>
    <p:spTree>
      <p:nvGrpSpPr>
        <p:cNvPr id="138" name="Shape 138"/>
        <p:cNvGrpSpPr/>
        <p:nvPr/>
      </p:nvGrpSpPr>
      <p:grpSpPr>
        <a:xfrm>
          <a:off x="0" y="0"/>
          <a:ext cx="0" cy="0"/>
          <a:chOff x="0" y="0"/>
          <a:chExt cx="0" cy="0"/>
        </a:xfrm>
      </p:grpSpPr>
      <p:sp>
        <p:nvSpPr>
          <p:cNvPr id="139" name="Google Shape;139;p18"/>
          <p:cNvSpPr txBox="1"/>
          <p:nvPr>
            <p:ph type="title"/>
          </p:nvPr>
        </p:nvSpPr>
        <p:spPr>
          <a:xfrm>
            <a:off x="400166" y="350721"/>
            <a:ext cx="4449971" cy="5545582"/>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5400"/>
              <a:buFont typeface="DM Sans"/>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Title + Content">
  <p:cSld name="e_Title + Content">
    <p:spTree>
      <p:nvGrpSpPr>
        <p:cNvPr id="140" name="Shape 140"/>
        <p:cNvGrpSpPr/>
        <p:nvPr/>
      </p:nvGrpSpPr>
      <p:grpSpPr>
        <a:xfrm>
          <a:off x="0" y="0"/>
          <a:ext cx="0" cy="0"/>
          <a:chOff x="0" y="0"/>
          <a:chExt cx="0" cy="0"/>
        </a:xfrm>
      </p:grpSpPr>
      <p:sp>
        <p:nvSpPr>
          <p:cNvPr id="141" name="Google Shape;141;p19"/>
          <p:cNvSpPr txBox="1"/>
          <p:nvPr>
            <p:ph idx="1" type="body"/>
          </p:nvPr>
        </p:nvSpPr>
        <p:spPr>
          <a:xfrm>
            <a:off x="475467" y="1568171"/>
            <a:ext cx="11216470" cy="4316692"/>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400"/>
              </a:spcBef>
              <a:spcAft>
                <a:spcPts val="0"/>
              </a:spcAft>
              <a:buClr>
                <a:schemeClr val="dk1"/>
              </a:buClr>
              <a:buSzPts val="1800"/>
              <a:buChar char="​"/>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298450" lvl="4" marL="2286000" algn="l">
              <a:lnSpc>
                <a:spcPct val="100000"/>
              </a:lnSpc>
              <a:spcBef>
                <a:spcPts val="1400"/>
              </a:spcBef>
              <a:spcAft>
                <a:spcPts val="0"/>
              </a:spcAft>
              <a:buSzPts val="1100"/>
              <a:buChar char="​"/>
              <a:defRPr b="0" i="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42" name="Google Shape;142;p19"/>
          <p:cNvSpPr txBox="1"/>
          <p:nvPr>
            <p:ph idx="2" type="body"/>
          </p:nvPr>
        </p:nvSpPr>
        <p:spPr>
          <a:xfrm>
            <a:off x="482600" y="1007346"/>
            <a:ext cx="11248160" cy="25343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0"/>
              </a:spcBef>
              <a:spcAft>
                <a:spcPts val="0"/>
              </a:spcAft>
              <a:buClr>
                <a:srgbClr val="6B665F"/>
              </a:buClr>
              <a:buSzPts val="1400"/>
              <a:buChar char="​"/>
              <a:defRPr sz="1400">
                <a:solidFill>
                  <a:srgbClr val="6B665F"/>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43" name="Google Shape;143;p19"/>
          <p:cNvSpPr txBox="1"/>
          <p:nvPr>
            <p:ph type="title"/>
          </p:nvPr>
        </p:nvSpPr>
        <p:spPr>
          <a:xfrm>
            <a:off x="389636" y="441401"/>
            <a:ext cx="11332515" cy="555898"/>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dk1"/>
              </a:buClr>
              <a:buSzPts val="3200"/>
              <a:buFont typeface="DM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Title + 3 Column">
  <p:cSld name="e_Title + 3 Column">
    <p:spTree>
      <p:nvGrpSpPr>
        <p:cNvPr id="144" name="Shape 144"/>
        <p:cNvGrpSpPr/>
        <p:nvPr/>
      </p:nvGrpSpPr>
      <p:grpSpPr>
        <a:xfrm>
          <a:off x="0" y="0"/>
          <a:ext cx="0" cy="0"/>
          <a:chOff x="0" y="0"/>
          <a:chExt cx="0" cy="0"/>
        </a:xfrm>
      </p:grpSpPr>
      <p:sp>
        <p:nvSpPr>
          <p:cNvPr id="145" name="Google Shape;145;p20"/>
          <p:cNvSpPr txBox="1"/>
          <p:nvPr>
            <p:ph type="title"/>
          </p:nvPr>
        </p:nvSpPr>
        <p:spPr>
          <a:xfrm>
            <a:off x="389636" y="441401"/>
            <a:ext cx="11332515" cy="555898"/>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dk1"/>
              </a:buClr>
              <a:buSzPts val="3200"/>
              <a:buFont typeface="DM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p20"/>
          <p:cNvSpPr txBox="1"/>
          <p:nvPr>
            <p:ph idx="1" type="body"/>
          </p:nvPr>
        </p:nvSpPr>
        <p:spPr>
          <a:xfrm>
            <a:off x="475467" y="1568171"/>
            <a:ext cx="3431515" cy="4308754"/>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47" name="Google Shape;147;p20"/>
          <p:cNvSpPr txBox="1"/>
          <p:nvPr>
            <p:ph idx="2" type="body"/>
          </p:nvPr>
        </p:nvSpPr>
        <p:spPr>
          <a:xfrm>
            <a:off x="4383059" y="1568171"/>
            <a:ext cx="3431515" cy="4308754"/>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48" name="Google Shape;148;p20"/>
          <p:cNvSpPr txBox="1"/>
          <p:nvPr>
            <p:ph idx="3" type="body"/>
          </p:nvPr>
        </p:nvSpPr>
        <p:spPr>
          <a:xfrm>
            <a:off x="8278165" y="1568171"/>
            <a:ext cx="3431515" cy="4308754"/>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49" name="Google Shape;149;p20"/>
          <p:cNvSpPr txBox="1"/>
          <p:nvPr>
            <p:ph idx="4" type="body"/>
          </p:nvPr>
        </p:nvSpPr>
        <p:spPr>
          <a:xfrm>
            <a:off x="482600" y="1007346"/>
            <a:ext cx="11248160" cy="25343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0"/>
              </a:spcBef>
              <a:spcAft>
                <a:spcPts val="0"/>
              </a:spcAft>
              <a:buClr>
                <a:srgbClr val="6B665F"/>
              </a:buClr>
              <a:buSzPts val="1400"/>
              <a:buChar char="​"/>
              <a:defRPr sz="1400">
                <a:solidFill>
                  <a:srgbClr val="6B665F"/>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Title + 2 Column">
  <p:cSld name="e_Title + 2 Column">
    <p:spTree>
      <p:nvGrpSpPr>
        <p:cNvPr id="21" name="Shape 21"/>
        <p:cNvGrpSpPr/>
        <p:nvPr/>
      </p:nvGrpSpPr>
      <p:grpSpPr>
        <a:xfrm>
          <a:off x="0" y="0"/>
          <a:ext cx="0" cy="0"/>
          <a:chOff x="0" y="0"/>
          <a:chExt cx="0" cy="0"/>
        </a:xfrm>
      </p:grpSpPr>
      <p:sp>
        <p:nvSpPr>
          <p:cNvPr id="22" name="Google Shape;22;p3"/>
          <p:cNvSpPr txBox="1"/>
          <p:nvPr>
            <p:ph idx="1" type="body"/>
          </p:nvPr>
        </p:nvSpPr>
        <p:spPr>
          <a:xfrm>
            <a:off x="475467" y="1568171"/>
            <a:ext cx="5391934" cy="431828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400"/>
              </a:spcBef>
              <a:spcAft>
                <a:spcPts val="0"/>
              </a:spcAft>
              <a:buClr>
                <a:schemeClr val="dk1"/>
              </a:buClr>
              <a:buSzPts val="1800"/>
              <a:buChar char="​"/>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298450" lvl="4" marL="2286000" algn="l">
              <a:lnSpc>
                <a:spcPct val="100000"/>
              </a:lnSpc>
              <a:spcBef>
                <a:spcPts val="1400"/>
              </a:spcBef>
              <a:spcAft>
                <a:spcPts val="0"/>
              </a:spcAft>
              <a:buSzPts val="1100"/>
              <a:buChar char="​"/>
              <a:defRPr b="0" i="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3" name="Google Shape;23;p3"/>
          <p:cNvSpPr txBox="1"/>
          <p:nvPr>
            <p:ph idx="2" type="body"/>
          </p:nvPr>
        </p:nvSpPr>
        <p:spPr>
          <a:xfrm>
            <a:off x="6332805" y="1568171"/>
            <a:ext cx="5391934" cy="431828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400"/>
              </a:spcBef>
              <a:spcAft>
                <a:spcPts val="0"/>
              </a:spcAft>
              <a:buClr>
                <a:schemeClr val="dk1"/>
              </a:buClr>
              <a:buSzPts val="1800"/>
              <a:buChar char="​"/>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298450" lvl="4" marL="2286000" algn="l">
              <a:lnSpc>
                <a:spcPct val="100000"/>
              </a:lnSpc>
              <a:spcBef>
                <a:spcPts val="1400"/>
              </a:spcBef>
              <a:spcAft>
                <a:spcPts val="0"/>
              </a:spcAft>
              <a:buSzPts val="1100"/>
              <a:buChar char="​"/>
              <a:defRPr b="0" i="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4" name="Google Shape;24;p3"/>
          <p:cNvSpPr txBox="1"/>
          <p:nvPr>
            <p:ph idx="3" type="body"/>
          </p:nvPr>
        </p:nvSpPr>
        <p:spPr>
          <a:xfrm>
            <a:off x="482600" y="1007346"/>
            <a:ext cx="11248160" cy="25343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0"/>
              </a:spcBef>
              <a:spcAft>
                <a:spcPts val="0"/>
              </a:spcAft>
              <a:buClr>
                <a:srgbClr val="6B665F"/>
              </a:buClr>
              <a:buSzPts val="1400"/>
              <a:buChar char="​"/>
              <a:defRPr sz="1400">
                <a:solidFill>
                  <a:srgbClr val="6B665F"/>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5" name="Google Shape;25;p3"/>
          <p:cNvSpPr txBox="1"/>
          <p:nvPr>
            <p:ph type="title"/>
          </p:nvPr>
        </p:nvSpPr>
        <p:spPr>
          <a:xfrm>
            <a:off x="389636" y="441401"/>
            <a:ext cx="11332515" cy="555898"/>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dk1"/>
              </a:buClr>
              <a:buSzPts val="3200"/>
              <a:buFont typeface="DM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Title + 4 Column">
  <p:cSld name="e_Title + 4 Column">
    <p:spTree>
      <p:nvGrpSpPr>
        <p:cNvPr id="150" name="Shape 150"/>
        <p:cNvGrpSpPr/>
        <p:nvPr/>
      </p:nvGrpSpPr>
      <p:grpSpPr>
        <a:xfrm>
          <a:off x="0" y="0"/>
          <a:ext cx="0" cy="0"/>
          <a:chOff x="0" y="0"/>
          <a:chExt cx="0" cy="0"/>
        </a:xfrm>
      </p:grpSpPr>
      <p:sp>
        <p:nvSpPr>
          <p:cNvPr id="151" name="Google Shape;151;p21"/>
          <p:cNvSpPr txBox="1"/>
          <p:nvPr>
            <p:ph type="title"/>
          </p:nvPr>
        </p:nvSpPr>
        <p:spPr>
          <a:xfrm>
            <a:off x="389636" y="441401"/>
            <a:ext cx="11332515" cy="555898"/>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dk1"/>
              </a:buClr>
              <a:buSzPts val="3200"/>
              <a:buFont typeface="DM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p21"/>
          <p:cNvSpPr txBox="1"/>
          <p:nvPr>
            <p:ph idx="1" type="body"/>
          </p:nvPr>
        </p:nvSpPr>
        <p:spPr>
          <a:xfrm>
            <a:off x="475467" y="1568171"/>
            <a:ext cx="2416339" cy="4315104"/>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53" name="Google Shape;153;p21"/>
          <p:cNvSpPr txBox="1"/>
          <p:nvPr>
            <p:ph idx="2" type="body"/>
          </p:nvPr>
        </p:nvSpPr>
        <p:spPr>
          <a:xfrm>
            <a:off x="3427009" y="1568171"/>
            <a:ext cx="2416339" cy="4315104"/>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54" name="Google Shape;154;p21"/>
          <p:cNvSpPr txBox="1"/>
          <p:nvPr>
            <p:ph idx="3" type="body"/>
          </p:nvPr>
        </p:nvSpPr>
        <p:spPr>
          <a:xfrm>
            <a:off x="6335007" y="1568171"/>
            <a:ext cx="2416339" cy="4315104"/>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55" name="Google Shape;155;p21"/>
          <p:cNvSpPr txBox="1"/>
          <p:nvPr>
            <p:ph idx="4" type="body"/>
          </p:nvPr>
        </p:nvSpPr>
        <p:spPr>
          <a:xfrm>
            <a:off x="9280358" y="1568171"/>
            <a:ext cx="2416339" cy="4315104"/>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56" name="Google Shape;156;p21"/>
          <p:cNvSpPr txBox="1"/>
          <p:nvPr>
            <p:ph idx="5" type="body"/>
          </p:nvPr>
        </p:nvSpPr>
        <p:spPr>
          <a:xfrm>
            <a:off x="482600" y="1007346"/>
            <a:ext cx="11248160" cy="25343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0"/>
              </a:spcBef>
              <a:spcAft>
                <a:spcPts val="0"/>
              </a:spcAft>
              <a:buClr>
                <a:srgbClr val="6B665F"/>
              </a:buClr>
              <a:buSzPts val="1400"/>
              <a:buChar char="​"/>
              <a:defRPr sz="1400">
                <a:solidFill>
                  <a:srgbClr val="6B665F"/>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Title + 5 Column">
  <p:cSld name="e_Title + 5 Column">
    <p:spTree>
      <p:nvGrpSpPr>
        <p:cNvPr id="157" name="Shape 157"/>
        <p:cNvGrpSpPr/>
        <p:nvPr/>
      </p:nvGrpSpPr>
      <p:grpSpPr>
        <a:xfrm>
          <a:off x="0" y="0"/>
          <a:ext cx="0" cy="0"/>
          <a:chOff x="0" y="0"/>
          <a:chExt cx="0" cy="0"/>
        </a:xfrm>
      </p:grpSpPr>
      <p:sp>
        <p:nvSpPr>
          <p:cNvPr id="158" name="Google Shape;158;p22"/>
          <p:cNvSpPr txBox="1"/>
          <p:nvPr>
            <p:ph type="title"/>
          </p:nvPr>
        </p:nvSpPr>
        <p:spPr>
          <a:xfrm>
            <a:off x="389636" y="441401"/>
            <a:ext cx="11332515" cy="555898"/>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dk1"/>
              </a:buClr>
              <a:buSzPts val="3200"/>
              <a:buFont typeface="DM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 name="Google Shape;159;p22"/>
          <p:cNvSpPr/>
          <p:nvPr>
            <p:ph idx="1" type="body"/>
          </p:nvPr>
        </p:nvSpPr>
        <p:spPr>
          <a:xfrm>
            <a:off x="475466" y="1568171"/>
            <a:ext cx="2148840" cy="4315104"/>
          </a:xfrm>
          <a:prstGeom prst="roundRect">
            <a:avLst>
              <a:gd fmla="val 7533" name="adj"/>
            </a:avLst>
          </a:prstGeom>
          <a:solidFill>
            <a:schemeClr val="lt1"/>
          </a:solidFill>
          <a:ln>
            <a:noFill/>
          </a:ln>
        </p:spPr>
        <p:txBody>
          <a:bodyPr anchorCtr="0" anchor="t" bIns="0" lIns="182875" spcFirstLastPara="1" rIns="182875" wrap="square" tIns="182875">
            <a:noAutofit/>
          </a:bodyPr>
          <a:lstStyle>
            <a:lvl1pPr indent="-317500" lvl="0" marL="457200" algn="l">
              <a:lnSpc>
                <a:spcPct val="100000"/>
              </a:lnSpc>
              <a:spcBef>
                <a:spcPts val="1400"/>
              </a:spcBef>
              <a:spcAft>
                <a:spcPts val="0"/>
              </a:spcAft>
              <a:buClr>
                <a:schemeClr val="dk1"/>
              </a:buClr>
              <a:buSzPts val="1400"/>
              <a:buChar char="​"/>
              <a:defRPr sz="1400"/>
            </a:lvl1pPr>
            <a:lvl2pPr indent="-298450" lvl="1" marL="914400" algn="l">
              <a:lnSpc>
                <a:spcPct val="100000"/>
              </a:lnSpc>
              <a:spcBef>
                <a:spcPts val="800"/>
              </a:spcBef>
              <a:spcAft>
                <a:spcPts val="0"/>
              </a:spcAft>
              <a:buClr>
                <a:schemeClr val="dk1"/>
              </a:buClr>
              <a:buSzPts val="1100"/>
              <a:buChar char="•"/>
              <a:defRPr sz="1100"/>
            </a:lvl2pPr>
            <a:lvl3pPr indent="-295275" lvl="2" marL="1371600" algn="l">
              <a:lnSpc>
                <a:spcPct val="100000"/>
              </a:lnSpc>
              <a:spcBef>
                <a:spcPts val="800"/>
              </a:spcBef>
              <a:spcAft>
                <a:spcPts val="0"/>
              </a:spcAft>
              <a:buClr>
                <a:srgbClr val="6B665F"/>
              </a:buClr>
              <a:buSzPts val="1050"/>
              <a:buChar char="－"/>
              <a:defRPr sz="1050"/>
            </a:lvl3pPr>
            <a:lvl4pPr indent="-298450" lvl="3" marL="1828800" algn="l">
              <a:lnSpc>
                <a:spcPct val="90000"/>
              </a:lnSpc>
              <a:spcBef>
                <a:spcPts val="1400"/>
              </a:spcBef>
              <a:spcAft>
                <a:spcPts val="0"/>
              </a:spcAft>
              <a:buSzPts val="1100"/>
              <a:buChar char="​"/>
              <a:defRPr sz="1100"/>
            </a:lvl4pPr>
            <a:lvl5pPr indent="-298450" lvl="4" marL="2286000" algn="l">
              <a:lnSpc>
                <a:spcPct val="100000"/>
              </a:lnSpc>
              <a:spcBef>
                <a:spcPts val="1400"/>
              </a:spcBef>
              <a:spcAft>
                <a:spcPts val="0"/>
              </a:spcAft>
              <a:buSzPts val="1100"/>
              <a:buChar char="​"/>
              <a:defRPr b="0" i="0" sz="11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60" name="Google Shape;160;p22"/>
          <p:cNvSpPr/>
          <p:nvPr>
            <p:ph idx="2" type="body"/>
          </p:nvPr>
        </p:nvSpPr>
        <p:spPr>
          <a:xfrm>
            <a:off x="2748523" y="1568171"/>
            <a:ext cx="2148840" cy="4315104"/>
          </a:xfrm>
          <a:prstGeom prst="roundRect">
            <a:avLst>
              <a:gd fmla="val 6128" name="adj"/>
            </a:avLst>
          </a:prstGeom>
          <a:solidFill>
            <a:schemeClr val="lt1"/>
          </a:solidFill>
          <a:ln>
            <a:noFill/>
          </a:ln>
        </p:spPr>
        <p:txBody>
          <a:bodyPr anchorCtr="0" anchor="t" bIns="0" lIns="182875" spcFirstLastPara="1" rIns="182875" wrap="square" tIns="182875">
            <a:noAutofit/>
          </a:bodyPr>
          <a:lstStyle>
            <a:lvl1pPr indent="-317500" lvl="0" marL="457200" algn="l">
              <a:lnSpc>
                <a:spcPct val="100000"/>
              </a:lnSpc>
              <a:spcBef>
                <a:spcPts val="1400"/>
              </a:spcBef>
              <a:spcAft>
                <a:spcPts val="0"/>
              </a:spcAft>
              <a:buClr>
                <a:schemeClr val="dk1"/>
              </a:buClr>
              <a:buSzPts val="1400"/>
              <a:buChar char="​"/>
              <a:defRPr sz="1400"/>
            </a:lvl1pPr>
            <a:lvl2pPr indent="-298450" lvl="1" marL="914400" algn="l">
              <a:lnSpc>
                <a:spcPct val="100000"/>
              </a:lnSpc>
              <a:spcBef>
                <a:spcPts val="800"/>
              </a:spcBef>
              <a:spcAft>
                <a:spcPts val="0"/>
              </a:spcAft>
              <a:buClr>
                <a:schemeClr val="dk1"/>
              </a:buClr>
              <a:buSzPts val="1100"/>
              <a:buChar char="•"/>
              <a:defRPr sz="1100"/>
            </a:lvl2pPr>
            <a:lvl3pPr indent="-295275" lvl="2" marL="1371600" algn="l">
              <a:lnSpc>
                <a:spcPct val="100000"/>
              </a:lnSpc>
              <a:spcBef>
                <a:spcPts val="800"/>
              </a:spcBef>
              <a:spcAft>
                <a:spcPts val="0"/>
              </a:spcAft>
              <a:buClr>
                <a:srgbClr val="6B665F"/>
              </a:buClr>
              <a:buSzPts val="1050"/>
              <a:buChar char="－"/>
              <a:defRPr sz="1050"/>
            </a:lvl3pPr>
            <a:lvl4pPr indent="-298450" lvl="3" marL="1828800" algn="l">
              <a:lnSpc>
                <a:spcPct val="90000"/>
              </a:lnSpc>
              <a:spcBef>
                <a:spcPts val="1400"/>
              </a:spcBef>
              <a:spcAft>
                <a:spcPts val="0"/>
              </a:spcAft>
              <a:buSzPts val="1100"/>
              <a:buChar char="​"/>
              <a:defRPr sz="1100"/>
            </a:lvl4pPr>
            <a:lvl5pPr indent="-298450" lvl="4" marL="2286000" algn="l">
              <a:lnSpc>
                <a:spcPct val="100000"/>
              </a:lnSpc>
              <a:spcBef>
                <a:spcPts val="1400"/>
              </a:spcBef>
              <a:spcAft>
                <a:spcPts val="0"/>
              </a:spcAft>
              <a:buSzPts val="1100"/>
              <a:buChar char="​"/>
              <a:defRPr b="0" i="0" sz="11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61" name="Google Shape;161;p22"/>
          <p:cNvSpPr/>
          <p:nvPr>
            <p:ph idx="3" type="body"/>
          </p:nvPr>
        </p:nvSpPr>
        <p:spPr>
          <a:xfrm>
            <a:off x="5021580" y="1568171"/>
            <a:ext cx="2148840" cy="4315104"/>
          </a:xfrm>
          <a:prstGeom prst="roundRect">
            <a:avLst>
              <a:gd fmla="val 6128" name="adj"/>
            </a:avLst>
          </a:prstGeom>
          <a:solidFill>
            <a:schemeClr val="lt1"/>
          </a:solidFill>
          <a:ln>
            <a:noFill/>
          </a:ln>
        </p:spPr>
        <p:txBody>
          <a:bodyPr anchorCtr="0" anchor="t" bIns="0" lIns="182875" spcFirstLastPara="1" rIns="182875" wrap="square" tIns="182875">
            <a:noAutofit/>
          </a:bodyPr>
          <a:lstStyle>
            <a:lvl1pPr indent="-317500" lvl="0" marL="457200" algn="l">
              <a:lnSpc>
                <a:spcPct val="100000"/>
              </a:lnSpc>
              <a:spcBef>
                <a:spcPts val="1400"/>
              </a:spcBef>
              <a:spcAft>
                <a:spcPts val="0"/>
              </a:spcAft>
              <a:buClr>
                <a:schemeClr val="dk1"/>
              </a:buClr>
              <a:buSzPts val="1400"/>
              <a:buChar char="​"/>
              <a:defRPr sz="1400"/>
            </a:lvl1pPr>
            <a:lvl2pPr indent="-298450" lvl="1" marL="914400" algn="l">
              <a:lnSpc>
                <a:spcPct val="100000"/>
              </a:lnSpc>
              <a:spcBef>
                <a:spcPts val="800"/>
              </a:spcBef>
              <a:spcAft>
                <a:spcPts val="0"/>
              </a:spcAft>
              <a:buClr>
                <a:schemeClr val="dk1"/>
              </a:buClr>
              <a:buSzPts val="1100"/>
              <a:buChar char="•"/>
              <a:defRPr sz="1100"/>
            </a:lvl2pPr>
            <a:lvl3pPr indent="-295275" lvl="2" marL="1371600" algn="l">
              <a:lnSpc>
                <a:spcPct val="100000"/>
              </a:lnSpc>
              <a:spcBef>
                <a:spcPts val="800"/>
              </a:spcBef>
              <a:spcAft>
                <a:spcPts val="0"/>
              </a:spcAft>
              <a:buClr>
                <a:srgbClr val="6B665F"/>
              </a:buClr>
              <a:buSzPts val="1050"/>
              <a:buChar char="－"/>
              <a:defRPr sz="1050"/>
            </a:lvl3pPr>
            <a:lvl4pPr indent="-298450" lvl="3" marL="1828800" algn="l">
              <a:lnSpc>
                <a:spcPct val="90000"/>
              </a:lnSpc>
              <a:spcBef>
                <a:spcPts val="1400"/>
              </a:spcBef>
              <a:spcAft>
                <a:spcPts val="0"/>
              </a:spcAft>
              <a:buSzPts val="1100"/>
              <a:buChar char="​"/>
              <a:defRPr sz="1100"/>
            </a:lvl4pPr>
            <a:lvl5pPr indent="-298450" lvl="4" marL="2286000" algn="l">
              <a:lnSpc>
                <a:spcPct val="100000"/>
              </a:lnSpc>
              <a:spcBef>
                <a:spcPts val="1400"/>
              </a:spcBef>
              <a:spcAft>
                <a:spcPts val="0"/>
              </a:spcAft>
              <a:buSzPts val="1100"/>
              <a:buChar char="​"/>
              <a:defRPr b="0" i="0" sz="11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62" name="Google Shape;162;p22"/>
          <p:cNvSpPr/>
          <p:nvPr>
            <p:ph idx="4" type="body"/>
          </p:nvPr>
        </p:nvSpPr>
        <p:spPr>
          <a:xfrm>
            <a:off x="7294637" y="1568171"/>
            <a:ext cx="2148840" cy="4315104"/>
          </a:xfrm>
          <a:prstGeom prst="roundRect">
            <a:avLst>
              <a:gd fmla="val 7533" name="adj"/>
            </a:avLst>
          </a:prstGeom>
          <a:solidFill>
            <a:schemeClr val="lt1"/>
          </a:solidFill>
          <a:ln>
            <a:noFill/>
          </a:ln>
        </p:spPr>
        <p:txBody>
          <a:bodyPr anchorCtr="0" anchor="t" bIns="0" lIns="182875" spcFirstLastPara="1" rIns="182875" wrap="square" tIns="182875">
            <a:noAutofit/>
          </a:bodyPr>
          <a:lstStyle>
            <a:lvl1pPr indent="-317500" lvl="0" marL="457200" algn="l">
              <a:lnSpc>
                <a:spcPct val="100000"/>
              </a:lnSpc>
              <a:spcBef>
                <a:spcPts val="1400"/>
              </a:spcBef>
              <a:spcAft>
                <a:spcPts val="0"/>
              </a:spcAft>
              <a:buClr>
                <a:schemeClr val="dk1"/>
              </a:buClr>
              <a:buSzPts val="1400"/>
              <a:buChar char="​"/>
              <a:defRPr sz="1400"/>
            </a:lvl1pPr>
            <a:lvl2pPr indent="-298450" lvl="1" marL="914400" algn="l">
              <a:lnSpc>
                <a:spcPct val="100000"/>
              </a:lnSpc>
              <a:spcBef>
                <a:spcPts val="800"/>
              </a:spcBef>
              <a:spcAft>
                <a:spcPts val="0"/>
              </a:spcAft>
              <a:buClr>
                <a:schemeClr val="dk1"/>
              </a:buClr>
              <a:buSzPts val="1100"/>
              <a:buChar char="•"/>
              <a:defRPr sz="1100"/>
            </a:lvl2pPr>
            <a:lvl3pPr indent="-295275" lvl="2" marL="1371600" algn="l">
              <a:lnSpc>
                <a:spcPct val="100000"/>
              </a:lnSpc>
              <a:spcBef>
                <a:spcPts val="800"/>
              </a:spcBef>
              <a:spcAft>
                <a:spcPts val="0"/>
              </a:spcAft>
              <a:buClr>
                <a:srgbClr val="6B665F"/>
              </a:buClr>
              <a:buSzPts val="1050"/>
              <a:buChar char="－"/>
              <a:defRPr sz="1050"/>
            </a:lvl3pPr>
            <a:lvl4pPr indent="-298450" lvl="3" marL="1828800" algn="l">
              <a:lnSpc>
                <a:spcPct val="90000"/>
              </a:lnSpc>
              <a:spcBef>
                <a:spcPts val="1400"/>
              </a:spcBef>
              <a:spcAft>
                <a:spcPts val="0"/>
              </a:spcAft>
              <a:buSzPts val="1100"/>
              <a:buChar char="​"/>
              <a:defRPr sz="1100"/>
            </a:lvl4pPr>
            <a:lvl5pPr indent="-298450" lvl="4" marL="2286000" algn="l">
              <a:lnSpc>
                <a:spcPct val="100000"/>
              </a:lnSpc>
              <a:spcBef>
                <a:spcPts val="1400"/>
              </a:spcBef>
              <a:spcAft>
                <a:spcPts val="0"/>
              </a:spcAft>
              <a:buSzPts val="1100"/>
              <a:buChar char="​"/>
              <a:defRPr b="0" i="0" sz="11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63" name="Google Shape;163;p22"/>
          <p:cNvSpPr txBox="1"/>
          <p:nvPr>
            <p:ph idx="5" type="body"/>
          </p:nvPr>
        </p:nvSpPr>
        <p:spPr>
          <a:xfrm>
            <a:off x="482600" y="1007346"/>
            <a:ext cx="11248160" cy="25343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0"/>
              </a:spcBef>
              <a:spcAft>
                <a:spcPts val="0"/>
              </a:spcAft>
              <a:buClr>
                <a:srgbClr val="6B665F"/>
              </a:buClr>
              <a:buSzPts val="1400"/>
              <a:buChar char="​"/>
              <a:defRPr sz="1400">
                <a:solidFill>
                  <a:srgbClr val="6B665F"/>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64" name="Google Shape;164;p22"/>
          <p:cNvSpPr/>
          <p:nvPr>
            <p:ph idx="6" type="body"/>
          </p:nvPr>
        </p:nvSpPr>
        <p:spPr>
          <a:xfrm>
            <a:off x="9567694" y="1568171"/>
            <a:ext cx="2148840" cy="4315104"/>
          </a:xfrm>
          <a:prstGeom prst="roundRect">
            <a:avLst>
              <a:gd fmla="val 6831" name="adj"/>
            </a:avLst>
          </a:prstGeom>
          <a:solidFill>
            <a:schemeClr val="lt1"/>
          </a:solidFill>
          <a:ln>
            <a:noFill/>
          </a:ln>
        </p:spPr>
        <p:txBody>
          <a:bodyPr anchorCtr="0" anchor="t" bIns="0" lIns="182875" spcFirstLastPara="1" rIns="182875" wrap="square" tIns="182875">
            <a:noAutofit/>
          </a:bodyPr>
          <a:lstStyle>
            <a:lvl1pPr indent="-317500" lvl="0" marL="457200" algn="l">
              <a:lnSpc>
                <a:spcPct val="100000"/>
              </a:lnSpc>
              <a:spcBef>
                <a:spcPts val="1400"/>
              </a:spcBef>
              <a:spcAft>
                <a:spcPts val="0"/>
              </a:spcAft>
              <a:buClr>
                <a:schemeClr val="dk1"/>
              </a:buClr>
              <a:buSzPts val="1400"/>
              <a:buChar char="​"/>
              <a:defRPr sz="1400"/>
            </a:lvl1pPr>
            <a:lvl2pPr indent="-298450" lvl="1" marL="914400" algn="l">
              <a:lnSpc>
                <a:spcPct val="100000"/>
              </a:lnSpc>
              <a:spcBef>
                <a:spcPts val="800"/>
              </a:spcBef>
              <a:spcAft>
                <a:spcPts val="0"/>
              </a:spcAft>
              <a:buClr>
                <a:schemeClr val="dk1"/>
              </a:buClr>
              <a:buSzPts val="1100"/>
              <a:buChar char="•"/>
              <a:defRPr sz="1100"/>
            </a:lvl2pPr>
            <a:lvl3pPr indent="-295275" lvl="2" marL="1371600" algn="l">
              <a:lnSpc>
                <a:spcPct val="100000"/>
              </a:lnSpc>
              <a:spcBef>
                <a:spcPts val="800"/>
              </a:spcBef>
              <a:spcAft>
                <a:spcPts val="0"/>
              </a:spcAft>
              <a:buClr>
                <a:srgbClr val="6B665F"/>
              </a:buClr>
              <a:buSzPts val="1050"/>
              <a:buChar char="－"/>
              <a:defRPr sz="1050"/>
            </a:lvl3pPr>
            <a:lvl4pPr indent="-298450" lvl="3" marL="1828800" algn="l">
              <a:lnSpc>
                <a:spcPct val="90000"/>
              </a:lnSpc>
              <a:spcBef>
                <a:spcPts val="1400"/>
              </a:spcBef>
              <a:spcAft>
                <a:spcPts val="0"/>
              </a:spcAft>
              <a:buSzPts val="1100"/>
              <a:buChar char="​"/>
              <a:defRPr sz="1100"/>
            </a:lvl4pPr>
            <a:lvl5pPr indent="-298450" lvl="4" marL="2286000" algn="l">
              <a:lnSpc>
                <a:spcPct val="100000"/>
              </a:lnSpc>
              <a:spcBef>
                <a:spcPts val="1400"/>
              </a:spcBef>
              <a:spcAft>
                <a:spcPts val="0"/>
              </a:spcAft>
              <a:buSzPts val="1100"/>
              <a:buChar char="​"/>
              <a:defRPr b="0" i="0" sz="11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Title + 6 Column">
  <p:cSld name="e_Title + 6 Column">
    <p:spTree>
      <p:nvGrpSpPr>
        <p:cNvPr id="165" name="Shape 165"/>
        <p:cNvGrpSpPr/>
        <p:nvPr/>
      </p:nvGrpSpPr>
      <p:grpSpPr>
        <a:xfrm>
          <a:off x="0" y="0"/>
          <a:ext cx="0" cy="0"/>
          <a:chOff x="0" y="0"/>
          <a:chExt cx="0" cy="0"/>
        </a:xfrm>
      </p:grpSpPr>
      <p:sp>
        <p:nvSpPr>
          <p:cNvPr id="166" name="Google Shape;166;p23"/>
          <p:cNvSpPr txBox="1"/>
          <p:nvPr>
            <p:ph type="title"/>
          </p:nvPr>
        </p:nvSpPr>
        <p:spPr>
          <a:xfrm>
            <a:off x="389636" y="441401"/>
            <a:ext cx="11332515" cy="555898"/>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dk1"/>
              </a:buClr>
              <a:buSzPts val="3200"/>
              <a:buFont typeface="DM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3"/>
          <p:cNvSpPr txBox="1"/>
          <p:nvPr>
            <p:ph idx="1" type="body"/>
          </p:nvPr>
        </p:nvSpPr>
        <p:spPr>
          <a:xfrm>
            <a:off x="482600" y="1007346"/>
            <a:ext cx="11248160" cy="25343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0"/>
              </a:spcBef>
              <a:spcAft>
                <a:spcPts val="0"/>
              </a:spcAft>
              <a:buClr>
                <a:srgbClr val="6B665F"/>
              </a:buClr>
              <a:buSzPts val="1400"/>
              <a:buChar char="​"/>
              <a:defRPr sz="1400">
                <a:solidFill>
                  <a:srgbClr val="6B665F"/>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68" name="Google Shape;168;p23"/>
          <p:cNvSpPr txBox="1"/>
          <p:nvPr>
            <p:ph idx="2" type="body"/>
          </p:nvPr>
        </p:nvSpPr>
        <p:spPr>
          <a:xfrm>
            <a:off x="475467" y="1740701"/>
            <a:ext cx="3431515"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69" name="Google Shape;169;p23"/>
          <p:cNvSpPr txBox="1"/>
          <p:nvPr>
            <p:ph idx="3" type="body"/>
          </p:nvPr>
        </p:nvSpPr>
        <p:spPr>
          <a:xfrm>
            <a:off x="4383059" y="1740701"/>
            <a:ext cx="3431515"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70" name="Google Shape;170;p23"/>
          <p:cNvSpPr txBox="1"/>
          <p:nvPr>
            <p:ph idx="4" type="body"/>
          </p:nvPr>
        </p:nvSpPr>
        <p:spPr>
          <a:xfrm>
            <a:off x="8278165" y="1740701"/>
            <a:ext cx="3431515"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71" name="Google Shape;171;p23"/>
          <p:cNvSpPr txBox="1"/>
          <p:nvPr>
            <p:ph idx="5" type="body"/>
          </p:nvPr>
        </p:nvSpPr>
        <p:spPr>
          <a:xfrm>
            <a:off x="475467" y="3947391"/>
            <a:ext cx="3431515"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72" name="Google Shape;172;p23"/>
          <p:cNvSpPr txBox="1"/>
          <p:nvPr>
            <p:ph idx="6" type="body"/>
          </p:nvPr>
        </p:nvSpPr>
        <p:spPr>
          <a:xfrm>
            <a:off x="4383059" y="3947391"/>
            <a:ext cx="3431515"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73" name="Google Shape;173;p23"/>
          <p:cNvSpPr txBox="1"/>
          <p:nvPr>
            <p:ph idx="7" type="body"/>
          </p:nvPr>
        </p:nvSpPr>
        <p:spPr>
          <a:xfrm>
            <a:off x="8278165" y="3947391"/>
            <a:ext cx="3431515"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Title + 6 Icon">
  <p:cSld name="e_Title + 6 Icon">
    <p:spTree>
      <p:nvGrpSpPr>
        <p:cNvPr id="174" name="Shape 174"/>
        <p:cNvGrpSpPr/>
        <p:nvPr/>
      </p:nvGrpSpPr>
      <p:grpSpPr>
        <a:xfrm>
          <a:off x="0" y="0"/>
          <a:ext cx="0" cy="0"/>
          <a:chOff x="0" y="0"/>
          <a:chExt cx="0" cy="0"/>
        </a:xfrm>
      </p:grpSpPr>
      <p:sp>
        <p:nvSpPr>
          <p:cNvPr id="175" name="Google Shape;175;p24"/>
          <p:cNvSpPr txBox="1"/>
          <p:nvPr>
            <p:ph type="title"/>
          </p:nvPr>
        </p:nvSpPr>
        <p:spPr>
          <a:xfrm>
            <a:off x="389637" y="517134"/>
            <a:ext cx="4237648" cy="871399"/>
          </a:xfrm>
          <a:prstGeom prst="rect">
            <a:avLst/>
          </a:prstGeom>
          <a:noFill/>
          <a:ln>
            <a:noFill/>
          </a:ln>
        </p:spPr>
        <p:txBody>
          <a:bodyPr anchorCtr="0" anchor="t" bIns="45700" lIns="91425" spcFirstLastPara="1" rIns="91425" wrap="square" tIns="45700">
            <a:noAutofit/>
          </a:bodyPr>
          <a:lstStyle>
            <a:lvl1pPr lvl="0" algn="l">
              <a:lnSpc>
                <a:spcPct val="80000"/>
              </a:lnSpc>
              <a:spcBef>
                <a:spcPts val="0"/>
              </a:spcBef>
              <a:spcAft>
                <a:spcPts val="0"/>
              </a:spcAft>
              <a:buClr>
                <a:schemeClr val="dk1"/>
              </a:buClr>
              <a:buSzPts val="3200"/>
              <a:buFont typeface="DM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p24"/>
          <p:cNvSpPr txBox="1"/>
          <p:nvPr>
            <p:ph idx="1" type="body"/>
          </p:nvPr>
        </p:nvSpPr>
        <p:spPr>
          <a:xfrm>
            <a:off x="482600" y="1437902"/>
            <a:ext cx="4206105" cy="25343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0"/>
              </a:spcBef>
              <a:spcAft>
                <a:spcPts val="0"/>
              </a:spcAft>
              <a:buClr>
                <a:srgbClr val="6B665F"/>
              </a:buClr>
              <a:buSzPts val="1400"/>
              <a:buChar char="​"/>
              <a:defRPr sz="1400">
                <a:solidFill>
                  <a:srgbClr val="6B665F"/>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77" name="Google Shape;177;p24"/>
          <p:cNvSpPr txBox="1"/>
          <p:nvPr>
            <p:ph idx="2" type="body"/>
          </p:nvPr>
        </p:nvSpPr>
        <p:spPr>
          <a:xfrm>
            <a:off x="4616824" y="1740701"/>
            <a:ext cx="2202143"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78" name="Google Shape;178;p24"/>
          <p:cNvSpPr txBox="1"/>
          <p:nvPr>
            <p:ph idx="3" type="body"/>
          </p:nvPr>
        </p:nvSpPr>
        <p:spPr>
          <a:xfrm>
            <a:off x="7071798" y="1740701"/>
            <a:ext cx="2202143"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79" name="Google Shape;179;p24"/>
          <p:cNvSpPr txBox="1"/>
          <p:nvPr>
            <p:ph idx="4" type="body"/>
          </p:nvPr>
        </p:nvSpPr>
        <p:spPr>
          <a:xfrm>
            <a:off x="9507536" y="1740701"/>
            <a:ext cx="2202143"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80" name="Google Shape;180;p24"/>
          <p:cNvSpPr txBox="1"/>
          <p:nvPr>
            <p:ph idx="5" type="body"/>
          </p:nvPr>
        </p:nvSpPr>
        <p:spPr>
          <a:xfrm>
            <a:off x="4616824" y="4421400"/>
            <a:ext cx="2202143"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81" name="Google Shape;181;p24"/>
          <p:cNvSpPr txBox="1"/>
          <p:nvPr>
            <p:ph idx="6" type="body"/>
          </p:nvPr>
        </p:nvSpPr>
        <p:spPr>
          <a:xfrm>
            <a:off x="7071798" y="4421400"/>
            <a:ext cx="2202143"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82" name="Google Shape;182;p24"/>
          <p:cNvSpPr txBox="1"/>
          <p:nvPr>
            <p:ph idx="7" type="body"/>
          </p:nvPr>
        </p:nvSpPr>
        <p:spPr>
          <a:xfrm>
            <a:off x="9507536" y="4421400"/>
            <a:ext cx="2202143" cy="168829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92100" lvl="2" marL="1371600" algn="l">
              <a:lnSpc>
                <a:spcPct val="100000"/>
              </a:lnSpc>
              <a:spcBef>
                <a:spcPts val="800"/>
              </a:spcBef>
              <a:spcAft>
                <a:spcPts val="0"/>
              </a:spcAft>
              <a:buClr>
                <a:srgbClr val="6B665F"/>
              </a:buClr>
              <a:buSzPts val="1000"/>
              <a:buChar char="－"/>
              <a:defRPr sz="1000"/>
            </a:lvl3pPr>
            <a:lvl4pPr indent="-295275" lvl="3" marL="1828800" algn="l">
              <a:lnSpc>
                <a:spcPct val="90000"/>
              </a:lnSpc>
              <a:spcBef>
                <a:spcPts val="1400"/>
              </a:spcBef>
              <a:spcAft>
                <a:spcPts val="0"/>
              </a:spcAft>
              <a:buSzPts val="1050"/>
              <a:buChar char="​"/>
              <a:defRPr sz="1050"/>
            </a:lvl4pPr>
            <a:lvl5pPr indent="-295275" lvl="4" marL="2286000" algn="l">
              <a:lnSpc>
                <a:spcPct val="100000"/>
              </a:lnSpc>
              <a:spcBef>
                <a:spcPts val="1400"/>
              </a:spcBef>
              <a:spcAft>
                <a:spcPts val="0"/>
              </a:spcAft>
              <a:buSzPts val="1050"/>
              <a:buChar char="​"/>
              <a:defRPr b="0" i="0" sz="105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 Content (4x)">
  <p:cSld name="g_Image + Content (4x)">
    <p:spTree>
      <p:nvGrpSpPr>
        <p:cNvPr id="183" name="Shape 183"/>
        <p:cNvGrpSpPr/>
        <p:nvPr/>
      </p:nvGrpSpPr>
      <p:grpSpPr>
        <a:xfrm>
          <a:off x="0" y="0"/>
          <a:ext cx="0" cy="0"/>
          <a:chOff x="0" y="0"/>
          <a:chExt cx="0" cy="0"/>
        </a:xfrm>
      </p:grpSpPr>
      <p:sp>
        <p:nvSpPr>
          <p:cNvPr id="184" name="Google Shape;184;p25"/>
          <p:cNvSpPr/>
          <p:nvPr>
            <p:ph idx="2" type="pic"/>
          </p:nvPr>
        </p:nvSpPr>
        <p:spPr>
          <a:xfrm>
            <a:off x="3414711" y="786007"/>
            <a:ext cx="2426316" cy="2223741"/>
          </a:xfrm>
          <a:prstGeom prst="roundRect">
            <a:avLst>
              <a:gd fmla="val 2960" name="adj"/>
            </a:avLst>
          </a:prstGeom>
          <a:solidFill>
            <a:srgbClr val="AFABA1"/>
          </a:solidFill>
          <a:ln>
            <a:noFill/>
          </a:ln>
        </p:spPr>
      </p:sp>
      <p:sp>
        <p:nvSpPr>
          <p:cNvPr id="185" name="Google Shape;185;p25"/>
          <p:cNvSpPr/>
          <p:nvPr>
            <p:ph idx="3" type="pic"/>
          </p:nvPr>
        </p:nvSpPr>
        <p:spPr>
          <a:xfrm>
            <a:off x="9274043" y="786007"/>
            <a:ext cx="2426316" cy="2223741"/>
          </a:xfrm>
          <a:prstGeom prst="roundRect">
            <a:avLst>
              <a:gd fmla="val 2960" name="adj"/>
            </a:avLst>
          </a:prstGeom>
          <a:solidFill>
            <a:srgbClr val="AFABA1"/>
          </a:solidFill>
          <a:ln>
            <a:noFill/>
          </a:ln>
        </p:spPr>
      </p:sp>
      <p:sp>
        <p:nvSpPr>
          <p:cNvPr id="186" name="Google Shape;186;p25"/>
          <p:cNvSpPr/>
          <p:nvPr>
            <p:ph idx="4" type="pic"/>
          </p:nvPr>
        </p:nvSpPr>
        <p:spPr>
          <a:xfrm>
            <a:off x="3414711" y="3665907"/>
            <a:ext cx="2426316" cy="2223741"/>
          </a:xfrm>
          <a:prstGeom prst="roundRect">
            <a:avLst>
              <a:gd fmla="val 2960" name="adj"/>
            </a:avLst>
          </a:prstGeom>
          <a:solidFill>
            <a:srgbClr val="AFABA1"/>
          </a:solidFill>
          <a:ln>
            <a:noFill/>
          </a:ln>
        </p:spPr>
      </p:sp>
      <p:sp>
        <p:nvSpPr>
          <p:cNvPr id="187" name="Google Shape;187;p25"/>
          <p:cNvSpPr/>
          <p:nvPr>
            <p:ph idx="5" type="pic"/>
          </p:nvPr>
        </p:nvSpPr>
        <p:spPr>
          <a:xfrm>
            <a:off x="9274043" y="3665907"/>
            <a:ext cx="2426316" cy="2223741"/>
          </a:xfrm>
          <a:prstGeom prst="roundRect">
            <a:avLst>
              <a:gd fmla="val 2960" name="adj"/>
            </a:avLst>
          </a:prstGeom>
          <a:solidFill>
            <a:srgbClr val="AFABA1"/>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 Content Left (lrg)">
  <p:cSld name="g_Image + Content Left (lrg)">
    <p:bg>
      <p:bgPr>
        <a:solidFill>
          <a:srgbClr val="FFFEFA"/>
        </a:solidFill>
      </p:bgPr>
    </p:bg>
    <p:spTree>
      <p:nvGrpSpPr>
        <p:cNvPr id="188" name="Shape 188"/>
        <p:cNvGrpSpPr/>
        <p:nvPr/>
      </p:nvGrpSpPr>
      <p:grpSpPr>
        <a:xfrm>
          <a:off x="0" y="0"/>
          <a:ext cx="0" cy="0"/>
          <a:chOff x="0" y="0"/>
          <a:chExt cx="0" cy="0"/>
        </a:xfrm>
      </p:grpSpPr>
      <p:sp>
        <p:nvSpPr>
          <p:cNvPr id="189" name="Google Shape;189;p26"/>
          <p:cNvSpPr txBox="1"/>
          <p:nvPr>
            <p:ph idx="1" type="body"/>
          </p:nvPr>
        </p:nvSpPr>
        <p:spPr>
          <a:xfrm>
            <a:off x="499524" y="2350096"/>
            <a:ext cx="4626516" cy="377289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90" name="Google Shape;190;p26"/>
          <p:cNvSpPr txBox="1"/>
          <p:nvPr>
            <p:ph type="title"/>
          </p:nvPr>
        </p:nvSpPr>
        <p:spPr>
          <a:xfrm>
            <a:off x="400821" y="419152"/>
            <a:ext cx="4725220" cy="1263873"/>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3200"/>
              <a:buFont typeface="DM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1" name="Google Shape;191;p26"/>
          <p:cNvSpPr/>
          <p:nvPr/>
        </p:nvSpPr>
        <p:spPr>
          <a:xfrm>
            <a:off x="5610224" y="484188"/>
            <a:ext cx="6082251" cy="5638798"/>
          </a:xfrm>
          <a:prstGeom prst="roundRect">
            <a:avLst>
              <a:gd fmla="val 3646" name="adj"/>
            </a:avLst>
          </a:prstGeom>
          <a:solidFill>
            <a:schemeClr val="lt1"/>
          </a:soli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 Content Left (lrg2)">
  <p:cSld name="g_Image + Content Left (lrg2)">
    <p:bg>
      <p:bgPr>
        <a:solidFill>
          <a:srgbClr val="FFFEFA"/>
        </a:solidFill>
      </p:bgPr>
    </p:bg>
    <p:spTree>
      <p:nvGrpSpPr>
        <p:cNvPr id="192" name="Shape 192"/>
        <p:cNvGrpSpPr/>
        <p:nvPr/>
      </p:nvGrpSpPr>
      <p:grpSpPr>
        <a:xfrm>
          <a:off x="0" y="0"/>
          <a:ext cx="0" cy="0"/>
          <a:chOff x="0" y="0"/>
          <a:chExt cx="0" cy="0"/>
        </a:xfrm>
      </p:grpSpPr>
      <p:sp>
        <p:nvSpPr>
          <p:cNvPr id="193" name="Google Shape;193;p27"/>
          <p:cNvSpPr txBox="1"/>
          <p:nvPr>
            <p:ph idx="1" type="body"/>
          </p:nvPr>
        </p:nvSpPr>
        <p:spPr>
          <a:xfrm>
            <a:off x="499524" y="2350096"/>
            <a:ext cx="2924177" cy="377289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94" name="Google Shape;194;p27"/>
          <p:cNvSpPr txBox="1"/>
          <p:nvPr>
            <p:ph type="title"/>
          </p:nvPr>
        </p:nvSpPr>
        <p:spPr>
          <a:xfrm>
            <a:off x="400821" y="419153"/>
            <a:ext cx="2986562" cy="1820464"/>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3200"/>
              <a:buFont typeface="DM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27"/>
          <p:cNvSpPr/>
          <p:nvPr/>
        </p:nvSpPr>
        <p:spPr>
          <a:xfrm>
            <a:off x="3652838" y="484188"/>
            <a:ext cx="8039637" cy="5638798"/>
          </a:xfrm>
          <a:prstGeom prst="roundRect">
            <a:avLst>
              <a:gd fmla="val 3646" name="adj"/>
            </a:avLst>
          </a:prstGeom>
          <a:solidFill>
            <a:schemeClr val="lt1"/>
          </a:soli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 Content right (lrg)">
  <p:cSld name="g_Image + Content right (lrg)">
    <p:bg>
      <p:bgPr>
        <a:solidFill>
          <a:srgbClr val="FFFEFA"/>
        </a:solidFill>
      </p:bgPr>
    </p:bg>
    <p:spTree>
      <p:nvGrpSpPr>
        <p:cNvPr id="196" name="Shape 196"/>
        <p:cNvGrpSpPr/>
        <p:nvPr/>
      </p:nvGrpSpPr>
      <p:grpSpPr>
        <a:xfrm>
          <a:off x="0" y="0"/>
          <a:ext cx="0" cy="0"/>
          <a:chOff x="0" y="0"/>
          <a:chExt cx="0" cy="0"/>
        </a:xfrm>
      </p:grpSpPr>
      <p:sp>
        <p:nvSpPr>
          <p:cNvPr id="197" name="Google Shape;197;p28"/>
          <p:cNvSpPr txBox="1"/>
          <p:nvPr>
            <p:ph type="title"/>
          </p:nvPr>
        </p:nvSpPr>
        <p:spPr>
          <a:xfrm>
            <a:off x="6996539" y="419153"/>
            <a:ext cx="4725222" cy="1107568"/>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p28"/>
          <p:cNvSpPr txBox="1"/>
          <p:nvPr>
            <p:ph idx="1" type="body"/>
          </p:nvPr>
        </p:nvSpPr>
        <p:spPr>
          <a:xfrm>
            <a:off x="7095243" y="2350096"/>
            <a:ext cx="4626516" cy="377288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199" name="Google Shape;199;p28"/>
          <p:cNvSpPr/>
          <p:nvPr/>
        </p:nvSpPr>
        <p:spPr>
          <a:xfrm>
            <a:off x="470239" y="484188"/>
            <a:ext cx="6082251" cy="5638798"/>
          </a:xfrm>
          <a:prstGeom prst="roundRect">
            <a:avLst>
              <a:gd fmla="val 3646" name="adj"/>
            </a:avLst>
          </a:prstGeom>
          <a:solidFill>
            <a:schemeClr val="lt1"/>
          </a:soli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 Content Right (lrg2)">
  <p:cSld name="g_Image + Content Right (lrg2)">
    <p:bg>
      <p:bgPr>
        <a:solidFill>
          <a:srgbClr val="FFFEFA"/>
        </a:solidFill>
      </p:bgPr>
    </p:bg>
    <p:spTree>
      <p:nvGrpSpPr>
        <p:cNvPr id="200" name="Shape 200"/>
        <p:cNvGrpSpPr/>
        <p:nvPr/>
      </p:nvGrpSpPr>
      <p:grpSpPr>
        <a:xfrm>
          <a:off x="0" y="0"/>
          <a:ext cx="0" cy="0"/>
          <a:chOff x="0" y="0"/>
          <a:chExt cx="0" cy="0"/>
        </a:xfrm>
      </p:grpSpPr>
      <p:sp>
        <p:nvSpPr>
          <p:cNvPr id="201" name="Google Shape;201;p29"/>
          <p:cNvSpPr txBox="1"/>
          <p:nvPr>
            <p:ph type="title"/>
          </p:nvPr>
        </p:nvSpPr>
        <p:spPr>
          <a:xfrm>
            <a:off x="8731957" y="419153"/>
            <a:ext cx="2989803" cy="1107568"/>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29"/>
          <p:cNvSpPr txBox="1"/>
          <p:nvPr>
            <p:ph idx="1" type="body"/>
          </p:nvPr>
        </p:nvSpPr>
        <p:spPr>
          <a:xfrm>
            <a:off x="8794409" y="2350096"/>
            <a:ext cx="2927349" cy="3772888"/>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03" name="Google Shape;203;p29"/>
          <p:cNvSpPr/>
          <p:nvPr/>
        </p:nvSpPr>
        <p:spPr>
          <a:xfrm>
            <a:off x="485706" y="484188"/>
            <a:ext cx="8029985" cy="5638798"/>
          </a:xfrm>
          <a:prstGeom prst="roundRect">
            <a:avLst>
              <a:gd fmla="val 3646" name="adj"/>
            </a:avLst>
          </a:prstGeom>
          <a:solidFill>
            <a:schemeClr val="lt1"/>
          </a:soli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Full Right" showMasterSp="0">
  <p:cSld name="g_Image Full Right">
    <p:bg>
      <p:bgPr>
        <a:solidFill>
          <a:schemeClr val="dk1"/>
        </a:solidFill>
      </p:bgPr>
    </p:bg>
    <p:spTree>
      <p:nvGrpSpPr>
        <p:cNvPr id="204" name="Shape 204"/>
        <p:cNvGrpSpPr/>
        <p:nvPr/>
      </p:nvGrpSpPr>
      <p:grpSpPr>
        <a:xfrm>
          <a:off x="0" y="0"/>
          <a:ext cx="0" cy="0"/>
          <a:chOff x="0" y="0"/>
          <a:chExt cx="0" cy="0"/>
        </a:xfrm>
      </p:grpSpPr>
      <p:sp>
        <p:nvSpPr>
          <p:cNvPr id="205" name="Google Shape;205;p30"/>
          <p:cNvSpPr/>
          <p:nvPr>
            <p:ph idx="2" type="pic"/>
          </p:nvPr>
        </p:nvSpPr>
        <p:spPr>
          <a:xfrm>
            <a:off x="0" y="1"/>
            <a:ext cx="12192000" cy="6844506"/>
          </a:xfrm>
          <a:prstGeom prst="rect">
            <a:avLst/>
          </a:prstGeom>
          <a:solidFill>
            <a:srgbClr val="AFABA1"/>
          </a:solidFill>
          <a:ln>
            <a:noFill/>
          </a:ln>
        </p:spPr>
      </p:sp>
      <p:sp>
        <p:nvSpPr>
          <p:cNvPr id="206" name="Google Shape;206;p30"/>
          <p:cNvSpPr/>
          <p:nvPr>
            <p:ph idx="1" type="body"/>
          </p:nvPr>
        </p:nvSpPr>
        <p:spPr>
          <a:xfrm>
            <a:off x="7573843" y="484187"/>
            <a:ext cx="4127619" cy="5637213"/>
          </a:xfrm>
          <a:prstGeom prst="roundRect">
            <a:avLst>
              <a:gd fmla="val 2917" name="adj"/>
            </a:avLst>
          </a:prstGeom>
          <a:solidFill>
            <a:schemeClr val="lt2"/>
          </a:solidFill>
          <a:ln>
            <a:noFill/>
          </a:ln>
        </p:spPr>
        <p:txBody>
          <a:bodyPr anchorCtr="0" anchor="t" bIns="274300" lIns="274300" spcFirstLastPara="1" rIns="274300" wrap="square" tIns="27430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grpSp>
        <p:nvGrpSpPr>
          <p:cNvPr id="207" name="Google Shape;207;p30"/>
          <p:cNvGrpSpPr/>
          <p:nvPr/>
        </p:nvGrpSpPr>
        <p:grpSpPr>
          <a:xfrm>
            <a:off x="490827" y="6363293"/>
            <a:ext cx="11202214" cy="249366"/>
            <a:chOff x="490827" y="6363293"/>
            <a:chExt cx="11202214" cy="249366"/>
          </a:xfrm>
        </p:grpSpPr>
        <p:pic>
          <p:nvPicPr>
            <p:cNvPr descr="A picture containing engine&#10;&#10;Description automatically generated" id="208" name="Google Shape;208;p30"/>
            <p:cNvPicPr preferRelativeResize="0"/>
            <p:nvPr/>
          </p:nvPicPr>
          <p:blipFill rotWithShape="1">
            <a:blip r:embed="rId2">
              <a:alphaModFix/>
            </a:blip>
            <a:srcRect b="0" l="0" r="0" t="0"/>
            <a:stretch/>
          </p:blipFill>
          <p:spPr>
            <a:xfrm>
              <a:off x="490827" y="6363293"/>
              <a:ext cx="249366" cy="249366"/>
            </a:xfrm>
            <a:prstGeom prst="rect">
              <a:avLst/>
            </a:prstGeom>
            <a:noFill/>
            <a:ln>
              <a:noFill/>
            </a:ln>
          </p:spPr>
        </p:pic>
        <p:sp>
          <p:nvSpPr>
            <p:cNvPr id="209" name="Google Shape;209;p30"/>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191919"/>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10;&#10;Description automatically generated with medium confidence" id="210" name="Google Shape;210;p30"/>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Title Only">
  <p:cSld name="e_Title Only">
    <p:spTree>
      <p:nvGrpSpPr>
        <p:cNvPr id="26" name="Shape 26"/>
        <p:cNvGrpSpPr/>
        <p:nvPr/>
      </p:nvGrpSpPr>
      <p:grpSpPr>
        <a:xfrm>
          <a:off x="0" y="0"/>
          <a:ext cx="0" cy="0"/>
          <a:chOff x="0" y="0"/>
          <a:chExt cx="0" cy="0"/>
        </a:xfrm>
      </p:grpSpPr>
      <p:sp>
        <p:nvSpPr>
          <p:cNvPr id="27" name="Google Shape;27;p4"/>
          <p:cNvSpPr txBox="1"/>
          <p:nvPr>
            <p:ph type="title"/>
          </p:nvPr>
        </p:nvSpPr>
        <p:spPr>
          <a:xfrm>
            <a:off x="389636" y="441401"/>
            <a:ext cx="11332515" cy="555898"/>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Clr>
                <a:schemeClr val="dk1"/>
              </a:buClr>
              <a:buSzPts val="3200"/>
              <a:buFont typeface="DM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482600" y="1007346"/>
            <a:ext cx="11248160" cy="25343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0"/>
              </a:spcBef>
              <a:spcAft>
                <a:spcPts val="0"/>
              </a:spcAft>
              <a:buClr>
                <a:srgbClr val="6B665F"/>
              </a:buClr>
              <a:buSzPts val="1400"/>
              <a:buChar char="​"/>
              <a:defRPr sz="1400">
                <a:solidFill>
                  <a:srgbClr val="6B665F"/>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Full Right Dark" showMasterSp="0">
  <p:cSld name="g_Image Full Right Dark">
    <p:bg>
      <p:bgPr>
        <a:solidFill>
          <a:schemeClr val="dk1"/>
        </a:solidFill>
      </p:bgPr>
    </p:bg>
    <p:spTree>
      <p:nvGrpSpPr>
        <p:cNvPr id="211" name="Shape 211"/>
        <p:cNvGrpSpPr/>
        <p:nvPr/>
      </p:nvGrpSpPr>
      <p:grpSpPr>
        <a:xfrm>
          <a:off x="0" y="0"/>
          <a:ext cx="0" cy="0"/>
          <a:chOff x="0" y="0"/>
          <a:chExt cx="0" cy="0"/>
        </a:xfrm>
      </p:grpSpPr>
      <p:sp>
        <p:nvSpPr>
          <p:cNvPr id="212" name="Google Shape;212;p31"/>
          <p:cNvSpPr/>
          <p:nvPr>
            <p:ph idx="2" type="pic"/>
          </p:nvPr>
        </p:nvSpPr>
        <p:spPr>
          <a:xfrm>
            <a:off x="0" y="1"/>
            <a:ext cx="12192000" cy="6844506"/>
          </a:xfrm>
          <a:prstGeom prst="rect">
            <a:avLst/>
          </a:prstGeom>
          <a:solidFill>
            <a:srgbClr val="AFABA1"/>
          </a:solidFill>
          <a:ln>
            <a:noFill/>
          </a:ln>
        </p:spPr>
      </p:sp>
      <p:sp>
        <p:nvSpPr>
          <p:cNvPr id="213" name="Google Shape;213;p31"/>
          <p:cNvSpPr/>
          <p:nvPr>
            <p:ph idx="1" type="body"/>
          </p:nvPr>
        </p:nvSpPr>
        <p:spPr>
          <a:xfrm>
            <a:off x="7573843" y="484187"/>
            <a:ext cx="4127619" cy="5637213"/>
          </a:xfrm>
          <a:prstGeom prst="roundRect">
            <a:avLst>
              <a:gd fmla="val 2917" name="adj"/>
            </a:avLst>
          </a:prstGeom>
          <a:solidFill>
            <a:schemeClr val="dk1"/>
          </a:solidFill>
          <a:ln>
            <a:noFill/>
          </a:ln>
        </p:spPr>
        <p:txBody>
          <a:bodyPr anchorCtr="0" anchor="t" bIns="274300" lIns="274300" spcFirstLastPara="1" rIns="274300" wrap="square" tIns="274300">
            <a:noAutofit/>
          </a:bodyPr>
          <a:lstStyle>
            <a:lvl1pPr indent="-330200" lvl="0" marL="457200" algn="l">
              <a:lnSpc>
                <a:spcPct val="100000"/>
              </a:lnSpc>
              <a:spcBef>
                <a:spcPts val="1400"/>
              </a:spcBef>
              <a:spcAft>
                <a:spcPts val="0"/>
              </a:spcAft>
              <a:buClr>
                <a:schemeClr val="lt2"/>
              </a:buClr>
              <a:buSzPts val="1600"/>
              <a:buChar char="​"/>
              <a:defRPr sz="1600">
                <a:solidFill>
                  <a:schemeClr val="lt2"/>
                </a:solidFill>
              </a:defRPr>
            </a:lvl1pPr>
            <a:lvl2pPr indent="-304800" lvl="1" marL="914400" algn="l">
              <a:lnSpc>
                <a:spcPct val="100000"/>
              </a:lnSpc>
              <a:spcBef>
                <a:spcPts val="800"/>
              </a:spcBef>
              <a:spcAft>
                <a:spcPts val="0"/>
              </a:spcAft>
              <a:buClr>
                <a:schemeClr val="lt2"/>
              </a:buClr>
              <a:buSzPts val="1200"/>
              <a:buChar char="•"/>
              <a:defRPr sz="1200">
                <a:solidFill>
                  <a:schemeClr val="lt2"/>
                </a:solidFill>
              </a:defRPr>
            </a:lvl2pPr>
            <a:lvl3pPr indent="-298450" lvl="2" marL="1371600" algn="l">
              <a:lnSpc>
                <a:spcPct val="100000"/>
              </a:lnSpc>
              <a:spcBef>
                <a:spcPts val="800"/>
              </a:spcBef>
              <a:spcAft>
                <a:spcPts val="0"/>
              </a:spcAft>
              <a:buClr>
                <a:schemeClr val="lt2"/>
              </a:buClr>
              <a:buSzPts val="1100"/>
              <a:buChar char="－"/>
              <a:defRPr sz="1100">
                <a:solidFill>
                  <a:schemeClr val="lt2"/>
                </a:solidFill>
              </a:defRPr>
            </a:lvl3pPr>
            <a:lvl4pPr indent="-304800" lvl="3" marL="1828800" algn="l">
              <a:lnSpc>
                <a:spcPct val="90000"/>
              </a:lnSpc>
              <a:spcBef>
                <a:spcPts val="1400"/>
              </a:spcBef>
              <a:spcAft>
                <a:spcPts val="0"/>
              </a:spcAft>
              <a:buSzPts val="1200"/>
              <a:buChar char="​"/>
              <a:defRPr sz="1200">
                <a:solidFill>
                  <a:schemeClr val="lt2"/>
                </a:solidFill>
              </a:defRPr>
            </a:lvl4pPr>
            <a:lvl5pPr indent="-304800" lvl="4" marL="2286000" algn="l">
              <a:lnSpc>
                <a:spcPct val="100000"/>
              </a:lnSpc>
              <a:spcBef>
                <a:spcPts val="1400"/>
              </a:spcBef>
              <a:spcAft>
                <a:spcPts val="0"/>
              </a:spcAft>
              <a:buSzPts val="1200"/>
              <a:buChar char="​"/>
              <a:defRPr b="0" i="0" sz="1200">
                <a:solidFill>
                  <a:schemeClr val="lt2"/>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grpSp>
        <p:nvGrpSpPr>
          <p:cNvPr id="214" name="Google Shape;214;p31"/>
          <p:cNvGrpSpPr/>
          <p:nvPr/>
        </p:nvGrpSpPr>
        <p:grpSpPr>
          <a:xfrm>
            <a:off x="490827" y="6363293"/>
            <a:ext cx="11202214" cy="249366"/>
            <a:chOff x="490827" y="6363293"/>
            <a:chExt cx="11202214" cy="249366"/>
          </a:xfrm>
        </p:grpSpPr>
        <p:pic>
          <p:nvPicPr>
            <p:cNvPr descr="A picture containing engine&#10;&#10;Description automatically generated" id="215" name="Google Shape;215;p31"/>
            <p:cNvPicPr preferRelativeResize="0"/>
            <p:nvPr/>
          </p:nvPicPr>
          <p:blipFill rotWithShape="1">
            <a:blip r:embed="rId2">
              <a:alphaModFix/>
            </a:blip>
            <a:srcRect b="0" l="0" r="0" t="0"/>
            <a:stretch/>
          </p:blipFill>
          <p:spPr>
            <a:xfrm>
              <a:off x="490827" y="6363293"/>
              <a:ext cx="249366" cy="249366"/>
            </a:xfrm>
            <a:prstGeom prst="rect">
              <a:avLst/>
            </a:prstGeom>
            <a:noFill/>
            <a:ln>
              <a:noFill/>
            </a:ln>
          </p:spPr>
        </p:pic>
        <p:sp>
          <p:nvSpPr>
            <p:cNvPr id="216" name="Google Shape;216;p31"/>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191919"/>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10;&#10;Description automatically generated with medium confidence" id="217" name="Google Shape;217;p31"/>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Full + 3 Column" showMasterSp="0">
  <p:cSld name="g_Image Full + 3 Column">
    <p:bg>
      <p:bgPr>
        <a:solidFill>
          <a:schemeClr val="dk1"/>
        </a:solidFill>
      </p:bgPr>
    </p:bg>
    <p:spTree>
      <p:nvGrpSpPr>
        <p:cNvPr id="218" name="Shape 218"/>
        <p:cNvGrpSpPr/>
        <p:nvPr/>
      </p:nvGrpSpPr>
      <p:grpSpPr>
        <a:xfrm>
          <a:off x="0" y="0"/>
          <a:ext cx="0" cy="0"/>
          <a:chOff x="0" y="0"/>
          <a:chExt cx="0" cy="0"/>
        </a:xfrm>
      </p:grpSpPr>
      <p:sp>
        <p:nvSpPr>
          <p:cNvPr id="219" name="Google Shape;219;p32"/>
          <p:cNvSpPr/>
          <p:nvPr>
            <p:ph idx="2" type="pic"/>
          </p:nvPr>
        </p:nvSpPr>
        <p:spPr>
          <a:xfrm>
            <a:off x="0" y="1"/>
            <a:ext cx="12192000" cy="6844506"/>
          </a:xfrm>
          <a:prstGeom prst="rect">
            <a:avLst/>
          </a:prstGeom>
          <a:solidFill>
            <a:srgbClr val="AFABA1"/>
          </a:solidFill>
          <a:ln>
            <a:noFill/>
          </a:ln>
        </p:spPr>
      </p:sp>
      <p:sp>
        <p:nvSpPr>
          <p:cNvPr id="220" name="Google Shape;220;p32"/>
          <p:cNvSpPr/>
          <p:nvPr>
            <p:ph idx="1" type="body"/>
          </p:nvPr>
        </p:nvSpPr>
        <p:spPr>
          <a:xfrm>
            <a:off x="8288337" y="3987799"/>
            <a:ext cx="3414712" cy="2139950"/>
          </a:xfrm>
          <a:prstGeom prst="roundRect">
            <a:avLst>
              <a:gd fmla="val 3897" name="adj"/>
            </a:avLst>
          </a:prstGeom>
          <a:solidFill>
            <a:schemeClr val="lt2"/>
          </a:solidFill>
          <a:ln>
            <a:noFill/>
          </a:ln>
        </p:spPr>
        <p:txBody>
          <a:bodyPr anchorCtr="0" anchor="t" bIns="137150" lIns="137150" spcFirstLastPara="1" rIns="137150" wrap="square" tIns="137150">
            <a:noAutofit/>
          </a:bodyPr>
          <a:lstStyle>
            <a:lvl1pPr indent="-298450" lvl="0" marL="457200" algn="l">
              <a:lnSpc>
                <a:spcPct val="100000"/>
              </a:lnSpc>
              <a:spcBef>
                <a:spcPts val="1400"/>
              </a:spcBef>
              <a:spcAft>
                <a:spcPts val="0"/>
              </a:spcAft>
              <a:buClr>
                <a:schemeClr val="dk1"/>
              </a:buClr>
              <a:buSzPts val="1100"/>
              <a:buChar char="​"/>
              <a:defRPr sz="1100"/>
            </a:lvl1pPr>
            <a:lvl2pPr indent="-292100" lvl="1" marL="914400" algn="l">
              <a:lnSpc>
                <a:spcPct val="100000"/>
              </a:lnSpc>
              <a:spcBef>
                <a:spcPts val="800"/>
              </a:spcBef>
              <a:spcAft>
                <a:spcPts val="0"/>
              </a:spcAft>
              <a:buClr>
                <a:schemeClr val="dk1"/>
              </a:buClr>
              <a:buSzPts val="1000"/>
              <a:buChar char="•"/>
              <a:defRPr sz="1000"/>
            </a:lvl2pPr>
            <a:lvl3pPr indent="-285750" lvl="2" marL="1371600" algn="l">
              <a:lnSpc>
                <a:spcPct val="100000"/>
              </a:lnSpc>
              <a:spcBef>
                <a:spcPts val="800"/>
              </a:spcBef>
              <a:spcAft>
                <a:spcPts val="0"/>
              </a:spcAft>
              <a:buClr>
                <a:srgbClr val="6B665F"/>
              </a:buClr>
              <a:buSzPts val="900"/>
              <a:buChar char="－"/>
              <a:defRPr sz="900"/>
            </a:lvl3pPr>
            <a:lvl4pPr indent="-292100" lvl="3" marL="1828800" algn="l">
              <a:lnSpc>
                <a:spcPct val="90000"/>
              </a:lnSpc>
              <a:spcBef>
                <a:spcPts val="1400"/>
              </a:spcBef>
              <a:spcAft>
                <a:spcPts val="0"/>
              </a:spcAft>
              <a:buSzPts val="1000"/>
              <a:buChar char="​"/>
              <a:defRPr sz="1000"/>
            </a:lvl4pPr>
            <a:lvl5pPr indent="-292100" lvl="4" marL="2286000" algn="l">
              <a:lnSpc>
                <a:spcPct val="100000"/>
              </a:lnSpc>
              <a:spcBef>
                <a:spcPts val="1400"/>
              </a:spcBef>
              <a:spcAft>
                <a:spcPts val="0"/>
              </a:spcAft>
              <a:buSzPts val="1000"/>
              <a:buChar char="​"/>
              <a:defRPr b="0" i="0" sz="10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21" name="Google Shape;221;p32"/>
          <p:cNvSpPr/>
          <p:nvPr>
            <p:ph idx="3" type="body"/>
          </p:nvPr>
        </p:nvSpPr>
        <p:spPr>
          <a:xfrm>
            <a:off x="4389438" y="3987799"/>
            <a:ext cx="3414712" cy="2139950"/>
          </a:xfrm>
          <a:prstGeom prst="roundRect">
            <a:avLst>
              <a:gd fmla="val 3406" name="adj"/>
            </a:avLst>
          </a:prstGeom>
          <a:solidFill>
            <a:schemeClr val="lt2"/>
          </a:solidFill>
          <a:ln>
            <a:noFill/>
          </a:ln>
        </p:spPr>
        <p:txBody>
          <a:bodyPr anchorCtr="0" anchor="t" bIns="137150" lIns="137150" spcFirstLastPara="1" rIns="137150" wrap="square" tIns="137150">
            <a:noAutofit/>
          </a:bodyPr>
          <a:lstStyle>
            <a:lvl1pPr indent="-298450" lvl="0" marL="457200" algn="l">
              <a:lnSpc>
                <a:spcPct val="100000"/>
              </a:lnSpc>
              <a:spcBef>
                <a:spcPts val="1400"/>
              </a:spcBef>
              <a:spcAft>
                <a:spcPts val="0"/>
              </a:spcAft>
              <a:buClr>
                <a:schemeClr val="dk1"/>
              </a:buClr>
              <a:buSzPts val="1100"/>
              <a:buChar char="​"/>
              <a:defRPr sz="1100"/>
            </a:lvl1pPr>
            <a:lvl2pPr indent="-292100" lvl="1" marL="914400" algn="l">
              <a:lnSpc>
                <a:spcPct val="100000"/>
              </a:lnSpc>
              <a:spcBef>
                <a:spcPts val="800"/>
              </a:spcBef>
              <a:spcAft>
                <a:spcPts val="0"/>
              </a:spcAft>
              <a:buClr>
                <a:schemeClr val="dk1"/>
              </a:buClr>
              <a:buSzPts val="1000"/>
              <a:buChar char="•"/>
              <a:defRPr sz="1000"/>
            </a:lvl2pPr>
            <a:lvl3pPr indent="-285750" lvl="2" marL="1371600" algn="l">
              <a:lnSpc>
                <a:spcPct val="100000"/>
              </a:lnSpc>
              <a:spcBef>
                <a:spcPts val="800"/>
              </a:spcBef>
              <a:spcAft>
                <a:spcPts val="0"/>
              </a:spcAft>
              <a:buClr>
                <a:srgbClr val="6B665F"/>
              </a:buClr>
              <a:buSzPts val="900"/>
              <a:buChar char="－"/>
              <a:defRPr sz="900"/>
            </a:lvl3pPr>
            <a:lvl4pPr indent="-292100" lvl="3" marL="1828800" algn="l">
              <a:lnSpc>
                <a:spcPct val="90000"/>
              </a:lnSpc>
              <a:spcBef>
                <a:spcPts val="1400"/>
              </a:spcBef>
              <a:spcAft>
                <a:spcPts val="0"/>
              </a:spcAft>
              <a:buSzPts val="1000"/>
              <a:buChar char="​"/>
              <a:defRPr sz="1000"/>
            </a:lvl4pPr>
            <a:lvl5pPr indent="-292100" lvl="4" marL="2286000" algn="l">
              <a:lnSpc>
                <a:spcPct val="100000"/>
              </a:lnSpc>
              <a:spcBef>
                <a:spcPts val="1400"/>
              </a:spcBef>
              <a:spcAft>
                <a:spcPts val="0"/>
              </a:spcAft>
              <a:buSzPts val="1000"/>
              <a:buChar char="​"/>
              <a:defRPr b="0" i="0" sz="10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22" name="Google Shape;222;p32"/>
          <p:cNvSpPr/>
          <p:nvPr>
            <p:ph idx="4" type="body"/>
          </p:nvPr>
        </p:nvSpPr>
        <p:spPr>
          <a:xfrm>
            <a:off x="492125" y="3987799"/>
            <a:ext cx="3414712" cy="2139950"/>
          </a:xfrm>
          <a:prstGeom prst="roundRect">
            <a:avLst>
              <a:gd fmla="val 3897" name="adj"/>
            </a:avLst>
          </a:prstGeom>
          <a:solidFill>
            <a:schemeClr val="lt2"/>
          </a:solidFill>
          <a:ln>
            <a:noFill/>
          </a:ln>
        </p:spPr>
        <p:txBody>
          <a:bodyPr anchorCtr="0" anchor="t" bIns="137150" lIns="137150" spcFirstLastPara="1" rIns="137150" wrap="square" tIns="137150">
            <a:noAutofit/>
          </a:bodyPr>
          <a:lstStyle>
            <a:lvl1pPr indent="-298450" lvl="0" marL="457200" algn="l">
              <a:lnSpc>
                <a:spcPct val="100000"/>
              </a:lnSpc>
              <a:spcBef>
                <a:spcPts val="1400"/>
              </a:spcBef>
              <a:spcAft>
                <a:spcPts val="0"/>
              </a:spcAft>
              <a:buClr>
                <a:schemeClr val="dk1"/>
              </a:buClr>
              <a:buSzPts val="1100"/>
              <a:buChar char="​"/>
              <a:defRPr sz="1100"/>
            </a:lvl1pPr>
            <a:lvl2pPr indent="-292100" lvl="1" marL="914400" algn="l">
              <a:lnSpc>
                <a:spcPct val="100000"/>
              </a:lnSpc>
              <a:spcBef>
                <a:spcPts val="800"/>
              </a:spcBef>
              <a:spcAft>
                <a:spcPts val="0"/>
              </a:spcAft>
              <a:buClr>
                <a:schemeClr val="dk1"/>
              </a:buClr>
              <a:buSzPts val="1000"/>
              <a:buChar char="•"/>
              <a:defRPr sz="1000"/>
            </a:lvl2pPr>
            <a:lvl3pPr indent="-285750" lvl="2" marL="1371600" algn="l">
              <a:lnSpc>
                <a:spcPct val="100000"/>
              </a:lnSpc>
              <a:spcBef>
                <a:spcPts val="800"/>
              </a:spcBef>
              <a:spcAft>
                <a:spcPts val="0"/>
              </a:spcAft>
              <a:buClr>
                <a:srgbClr val="6B665F"/>
              </a:buClr>
              <a:buSzPts val="900"/>
              <a:buChar char="－"/>
              <a:defRPr sz="900"/>
            </a:lvl3pPr>
            <a:lvl4pPr indent="-292100" lvl="3" marL="1828800" algn="l">
              <a:lnSpc>
                <a:spcPct val="90000"/>
              </a:lnSpc>
              <a:spcBef>
                <a:spcPts val="1400"/>
              </a:spcBef>
              <a:spcAft>
                <a:spcPts val="0"/>
              </a:spcAft>
              <a:buSzPts val="1000"/>
              <a:buChar char="​"/>
              <a:defRPr sz="1000"/>
            </a:lvl4pPr>
            <a:lvl5pPr indent="-292100" lvl="4" marL="2286000" algn="l">
              <a:lnSpc>
                <a:spcPct val="100000"/>
              </a:lnSpc>
              <a:spcBef>
                <a:spcPts val="1400"/>
              </a:spcBef>
              <a:spcAft>
                <a:spcPts val="0"/>
              </a:spcAft>
              <a:buSzPts val="1000"/>
              <a:buChar char="​"/>
              <a:defRPr b="0" i="0" sz="10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grpSp>
        <p:nvGrpSpPr>
          <p:cNvPr id="223" name="Google Shape;223;p32"/>
          <p:cNvGrpSpPr/>
          <p:nvPr/>
        </p:nvGrpSpPr>
        <p:grpSpPr>
          <a:xfrm>
            <a:off x="490827" y="6363293"/>
            <a:ext cx="11202214" cy="249366"/>
            <a:chOff x="490827" y="6363293"/>
            <a:chExt cx="11202214" cy="249366"/>
          </a:xfrm>
        </p:grpSpPr>
        <p:pic>
          <p:nvPicPr>
            <p:cNvPr descr="A picture containing engine&#10;&#10;Description automatically generated" id="224" name="Google Shape;224;p32"/>
            <p:cNvPicPr preferRelativeResize="0"/>
            <p:nvPr/>
          </p:nvPicPr>
          <p:blipFill rotWithShape="1">
            <a:blip r:embed="rId2">
              <a:alphaModFix/>
            </a:blip>
            <a:srcRect b="0" l="0" r="0" t="0"/>
            <a:stretch/>
          </p:blipFill>
          <p:spPr>
            <a:xfrm>
              <a:off x="490827" y="6363293"/>
              <a:ext cx="249366" cy="249366"/>
            </a:xfrm>
            <a:prstGeom prst="rect">
              <a:avLst/>
            </a:prstGeom>
            <a:noFill/>
            <a:ln>
              <a:noFill/>
            </a:ln>
          </p:spPr>
        </p:pic>
        <p:sp>
          <p:nvSpPr>
            <p:cNvPr id="225" name="Google Shape;225;p32"/>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191919"/>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10;&#10;Description automatically generated with medium confidence" id="226" name="Google Shape;226;p32"/>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Full + 3 Column Dark" showMasterSp="0">
  <p:cSld name="g_Image Full + 3 Column Dark">
    <p:bg>
      <p:bgPr>
        <a:solidFill>
          <a:schemeClr val="dk1"/>
        </a:solidFill>
      </p:bgPr>
    </p:bg>
    <p:spTree>
      <p:nvGrpSpPr>
        <p:cNvPr id="227" name="Shape 227"/>
        <p:cNvGrpSpPr/>
        <p:nvPr/>
      </p:nvGrpSpPr>
      <p:grpSpPr>
        <a:xfrm>
          <a:off x="0" y="0"/>
          <a:ext cx="0" cy="0"/>
          <a:chOff x="0" y="0"/>
          <a:chExt cx="0" cy="0"/>
        </a:xfrm>
      </p:grpSpPr>
      <p:sp>
        <p:nvSpPr>
          <p:cNvPr id="228" name="Google Shape;228;p33"/>
          <p:cNvSpPr/>
          <p:nvPr>
            <p:ph idx="2" type="pic"/>
          </p:nvPr>
        </p:nvSpPr>
        <p:spPr>
          <a:xfrm>
            <a:off x="0" y="1"/>
            <a:ext cx="12192000" cy="6844506"/>
          </a:xfrm>
          <a:prstGeom prst="rect">
            <a:avLst/>
          </a:prstGeom>
          <a:solidFill>
            <a:srgbClr val="AFABA1"/>
          </a:solidFill>
          <a:ln>
            <a:noFill/>
          </a:ln>
        </p:spPr>
      </p:sp>
      <p:sp>
        <p:nvSpPr>
          <p:cNvPr id="229" name="Google Shape;229;p33"/>
          <p:cNvSpPr/>
          <p:nvPr>
            <p:ph idx="1" type="body"/>
          </p:nvPr>
        </p:nvSpPr>
        <p:spPr>
          <a:xfrm>
            <a:off x="8288337" y="3987799"/>
            <a:ext cx="3414712" cy="2139950"/>
          </a:xfrm>
          <a:prstGeom prst="roundRect">
            <a:avLst>
              <a:gd fmla="val 3897" name="adj"/>
            </a:avLst>
          </a:prstGeom>
          <a:solidFill>
            <a:schemeClr val="dk1"/>
          </a:solidFill>
          <a:ln>
            <a:noFill/>
          </a:ln>
        </p:spPr>
        <p:txBody>
          <a:bodyPr anchorCtr="0" anchor="t" bIns="137150" lIns="137150" spcFirstLastPara="1" rIns="137150" wrap="square" tIns="137150">
            <a:noAutofit/>
          </a:bodyPr>
          <a:lstStyle>
            <a:lvl1pPr indent="-298450" lvl="0" marL="457200" algn="l">
              <a:lnSpc>
                <a:spcPct val="100000"/>
              </a:lnSpc>
              <a:spcBef>
                <a:spcPts val="1400"/>
              </a:spcBef>
              <a:spcAft>
                <a:spcPts val="0"/>
              </a:spcAft>
              <a:buClr>
                <a:schemeClr val="lt2"/>
              </a:buClr>
              <a:buSzPts val="1100"/>
              <a:buChar char="​"/>
              <a:defRPr sz="1100">
                <a:solidFill>
                  <a:schemeClr val="lt2"/>
                </a:solidFill>
              </a:defRPr>
            </a:lvl1pPr>
            <a:lvl2pPr indent="-292100" lvl="1" marL="914400" algn="l">
              <a:lnSpc>
                <a:spcPct val="100000"/>
              </a:lnSpc>
              <a:spcBef>
                <a:spcPts val="800"/>
              </a:spcBef>
              <a:spcAft>
                <a:spcPts val="0"/>
              </a:spcAft>
              <a:buClr>
                <a:schemeClr val="lt2"/>
              </a:buClr>
              <a:buSzPts val="1000"/>
              <a:buChar char="•"/>
              <a:defRPr sz="1000">
                <a:solidFill>
                  <a:schemeClr val="lt2"/>
                </a:solidFill>
              </a:defRPr>
            </a:lvl2pPr>
            <a:lvl3pPr indent="-285750" lvl="2" marL="1371600" algn="l">
              <a:lnSpc>
                <a:spcPct val="100000"/>
              </a:lnSpc>
              <a:spcBef>
                <a:spcPts val="800"/>
              </a:spcBef>
              <a:spcAft>
                <a:spcPts val="0"/>
              </a:spcAft>
              <a:buClr>
                <a:schemeClr val="lt2"/>
              </a:buClr>
              <a:buSzPts val="900"/>
              <a:buChar char="－"/>
              <a:defRPr sz="900">
                <a:solidFill>
                  <a:schemeClr val="lt2"/>
                </a:solidFill>
              </a:defRPr>
            </a:lvl3pPr>
            <a:lvl4pPr indent="-292100" lvl="3" marL="1828800" algn="l">
              <a:lnSpc>
                <a:spcPct val="90000"/>
              </a:lnSpc>
              <a:spcBef>
                <a:spcPts val="1400"/>
              </a:spcBef>
              <a:spcAft>
                <a:spcPts val="0"/>
              </a:spcAft>
              <a:buSzPts val="1000"/>
              <a:buChar char="​"/>
              <a:defRPr sz="1000">
                <a:solidFill>
                  <a:schemeClr val="lt2"/>
                </a:solidFill>
              </a:defRPr>
            </a:lvl4pPr>
            <a:lvl5pPr indent="-292100" lvl="4" marL="2286000" algn="l">
              <a:lnSpc>
                <a:spcPct val="100000"/>
              </a:lnSpc>
              <a:spcBef>
                <a:spcPts val="1400"/>
              </a:spcBef>
              <a:spcAft>
                <a:spcPts val="0"/>
              </a:spcAft>
              <a:buSzPts val="1000"/>
              <a:buChar char="​"/>
              <a:defRPr b="0" i="0" sz="1000">
                <a:solidFill>
                  <a:schemeClr val="lt2"/>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30" name="Google Shape;230;p33"/>
          <p:cNvSpPr/>
          <p:nvPr>
            <p:ph idx="3" type="body"/>
          </p:nvPr>
        </p:nvSpPr>
        <p:spPr>
          <a:xfrm>
            <a:off x="4389438" y="3987799"/>
            <a:ext cx="3414712" cy="2139950"/>
          </a:xfrm>
          <a:prstGeom prst="roundRect">
            <a:avLst>
              <a:gd fmla="val 3406" name="adj"/>
            </a:avLst>
          </a:prstGeom>
          <a:solidFill>
            <a:schemeClr val="dk1"/>
          </a:solidFill>
          <a:ln>
            <a:noFill/>
          </a:ln>
        </p:spPr>
        <p:txBody>
          <a:bodyPr anchorCtr="0" anchor="t" bIns="137150" lIns="137150" spcFirstLastPara="1" rIns="137150" wrap="square" tIns="137150">
            <a:noAutofit/>
          </a:bodyPr>
          <a:lstStyle>
            <a:lvl1pPr indent="-298450" lvl="0" marL="457200" algn="l">
              <a:lnSpc>
                <a:spcPct val="100000"/>
              </a:lnSpc>
              <a:spcBef>
                <a:spcPts val="1400"/>
              </a:spcBef>
              <a:spcAft>
                <a:spcPts val="0"/>
              </a:spcAft>
              <a:buClr>
                <a:schemeClr val="lt2"/>
              </a:buClr>
              <a:buSzPts val="1100"/>
              <a:buChar char="​"/>
              <a:defRPr sz="1100">
                <a:solidFill>
                  <a:schemeClr val="lt2"/>
                </a:solidFill>
              </a:defRPr>
            </a:lvl1pPr>
            <a:lvl2pPr indent="-292100" lvl="1" marL="914400" algn="l">
              <a:lnSpc>
                <a:spcPct val="100000"/>
              </a:lnSpc>
              <a:spcBef>
                <a:spcPts val="800"/>
              </a:spcBef>
              <a:spcAft>
                <a:spcPts val="0"/>
              </a:spcAft>
              <a:buClr>
                <a:schemeClr val="lt2"/>
              </a:buClr>
              <a:buSzPts val="1000"/>
              <a:buChar char="•"/>
              <a:defRPr sz="1000">
                <a:solidFill>
                  <a:schemeClr val="lt2"/>
                </a:solidFill>
              </a:defRPr>
            </a:lvl2pPr>
            <a:lvl3pPr indent="-285750" lvl="2" marL="1371600" algn="l">
              <a:lnSpc>
                <a:spcPct val="100000"/>
              </a:lnSpc>
              <a:spcBef>
                <a:spcPts val="800"/>
              </a:spcBef>
              <a:spcAft>
                <a:spcPts val="0"/>
              </a:spcAft>
              <a:buClr>
                <a:schemeClr val="lt2"/>
              </a:buClr>
              <a:buSzPts val="900"/>
              <a:buChar char="－"/>
              <a:defRPr sz="900">
                <a:solidFill>
                  <a:schemeClr val="lt2"/>
                </a:solidFill>
              </a:defRPr>
            </a:lvl3pPr>
            <a:lvl4pPr indent="-292100" lvl="3" marL="1828800" algn="l">
              <a:lnSpc>
                <a:spcPct val="90000"/>
              </a:lnSpc>
              <a:spcBef>
                <a:spcPts val="1400"/>
              </a:spcBef>
              <a:spcAft>
                <a:spcPts val="0"/>
              </a:spcAft>
              <a:buSzPts val="1000"/>
              <a:buChar char="​"/>
              <a:defRPr sz="1000">
                <a:solidFill>
                  <a:schemeClr val="lt2"/>
                </a:solidFill>
              </a:defRPr>
            </a:lvl4pPr>
            <a:lvl5pPr indent="-292100" lvl="4" marL="2286000" algn="l">
              <a:lnSpc>
                <a:spcPct val="100000"/>
              </a:lnSpc>
              <a:spcBef>
                <a:spcPts val="1400"/>
              </a:spcBef>
              <a:spcAft>
                <a:spcPts val="0"/>
              </a:spcAft>
              <a:buSzPts val="1000"/>
              <a:buChar char="​"/>
              <a:defRPr b="0" i="0" sz="1000">
                <a:solidFill>
                  <a:schemeClr val="lt2"/>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31" name="Google Shape;231;p33"/>
          <p:cNvSpPr/>
          <p:nvPr>
            <p:ph idx="4" type="body"/>
          </p:nvPr>
        </p:nvSpPr>
        <p:spPr>
          <a:xfrm>
            <a:off x="492125" y="3987799"/>
            <a:ext cx="3414712" cy="2139950"/>
          </a:xfrm>
          <a:prstGeom prst="roundRect">
            <a:avLst>
              <a:gd fmla="val 3897" name="adj"/>
            </a:avLst>
          </a:prstGeom>
          <a:solidFill>
            <a:schemeClr val="dk1"/>
          </a:solidFill>
          <a:ln>
            <a:noFill/>
          </a:ln>
        </p:spPr>
        <p:txBody>
          <a:bodyPr anchorCtr="0" anchor="t" bIns="137150" lIns="137150" spcFirstLastPara="1" rIns="137150" wrap="square" tIns="137150">
            <a:noAutofit/>
          </a:bodyPr>
          <a:lstStyle>
            <a:lvl1pPr indent="-298450" lvl="0" marL="457200" algn="l">
              <a:lnSpc>
                <a:spcPct val="100000"/>
              </a:lnSpc>
              <a:spcBef>
                <a:spcPts val="1400"/>
              </a:spcBef>
              <a:spcAft>
                <a:spcPts val="0"/>
              </a:spcAft>
              <a:buClr>
                <a:schemeClr val="lt2"/>
              </a:buClr>
              <a:buSzPts val="1100"/>
              <a:buChar char="​"/>
              <a:defRPr sz="1100">
                <a:solidFill>
                  <a:schemeClr val="lt2"/>
                </a:solidFill>
              </a:defRPr>
            </a:lvl1pPr>
            <a:lvl2pPr indent="-292100" lvl="1" marL="914400" algn="l">
              <a:lnSpc>
                <a:spcPct val="100000"/>
              </a:lnSpc>
              <a:spcBef>
                <a:spcPts val="800"/>
              </a:spcBef>
              <a:spcAft>
                <a:spcPts val="0"/>
              </a:spcAft>
              <a:buClr>
                <a:schemeClr val="lt2"/>
              </a:buClr>
              <a:buSzPts val="1000"/>
              <a:buChar char="•"/>
              <a:defRPr sz="1000">
                <a:solidFill>
                  <a:schemeClr val="lt2"/>
                </a:solidFill>
              </a:defRPr>
            </a:lvl2pPr>
            <a:lvl3pPr indent="-285750" lvl="2" marL="1371600" algn="l">
              <a:lnSpc>
                <a:spcPct val="100000"/>
              </a:lnSpc>
              <a:spcBef>
                <a:spcPts val="800"/>
              </a:spcBef>
              <a:spcAft>
                <a:spcPts val="0"/>
              </a:spcAft>
              <a:buClr>
                <a:schemeClr val="lt2"/>
              </a:buClr>
              <a:buSzPts val="900"/>
              <a:buChar char="－"/>
              <a:defRPr sz="900">
                <a:solidFill>
                  <a:schemeClr val="lt2"/>
                </a:solidFill>
              </a:defRPr>
            </a:lvl3pPr>
            <a:lvl4pPr indent="-292100" lvl="3" marL="1828800" algn="l">
              <a:lnSpc>
                <a:spcPct val="90000"/>
              </a:lnSpc>
              <a:spcBef>
                <a:spcPts val="1400"/>
              </a:spcBef>
              <a:spcAft>
                <a:spcPts val="0"/>
              </a:spcAft>
              <a:buSzPts val="1000"/>
              <a:buChar char="​"/>
              <a:defRPr sz="1000">
                <a:solidFill>
                  <a:schemeClr val="lt2"/>
                </a:solidFill>
              </a:defRPr>
            </a:lvl4pPr>
            <a:lvl5pPr indent="-292100" lvl="4" marL="2286000" algn="l">
              <a:lnSpc>
                <a:spcPct val="100000"/>
              </a:lnSpc>
              <a:spcBef>
                <a:spcPts val="1400"/>
              </a:spcBef>
              <a:spcAft>
                <a:spcPts val="0"/>
              </a:spcAft>
              <a:buSzPts val="1000"/>
              <a:buChar char="​"/>
              <a:defRPr b="0" i="0" sz="1000">
                <a:solidFill>
                  <a:schemeClr val="lt2"/>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grpSp>
        <p:nvGrpSpPr>
          <p:cNvPr id="232" name="Google Shape;232;p33"/>
          <p:cNvGrpSpPr/>
          <p:nvPr/>
        </p:nvGrpSpPr>
        <p:grpSpPr>
          <a:xfrm>
            <a:off x="490827" y="6363293"/>
            <a:ext cx="11202214" cy="249366"/>
            <a:chOff x="490827" y="6363293"/>
            <a:chExt cx="11202214" cy="249366"/>
          </a:xfrm>
        </p:grpSpPr>
        <p:pic>
          <p:nvPicPr>
            <p:cNvPr descr="A picture containing engine&#10;&#10;Description automatically generated" id="233" name="Google Shape;233;p33"/>
            <p:cNvPicPr preferRelativeResize="0"/>
            <p:nvPr/>
          </p:nvPicPr>
          <p:blipFill rotWithShape="1">
            <a:blip r:embed="rId2">
              <a:alphaModFix/>
            </a:blip>
            <a:srcRect b="0" l="0" r="0" t="0"/>
            <a:stretch/>
          </p:blipFill>
          <p:spPr>
            <a:xfrm>
              <a:off x="490827" y="6363293"/>
              <a:ext cx="249366" cy="249366"/>
            </a:xfrm>
            <a:prstGeom prst="rect">
              <a:avLst/>
            </a:prstGeom>
            <a:noFill/>
            <a:ln>
              <a:noFill/>
            </a:ln>
          </p:spPr>
        </p:pic>
        <p:sp>
          <p:nvSpPr>
            <p:cNvPr id="234" name="Google Shape;234;p33"/>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191919"/>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10;&#10;Description automatically generated with medium confidence" id="235" name="Google Shape;235;p33"/>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Collage (6x)">
  <p:cSld name="g_Image Collage (6x)">
    <p:bg>
      <p:bgPr>
        <a:solidFill>
          <a:srgbClr val="FFFEFA"/>
        </a:solidFill>
      </p:bgPr>
    </p:bg>
    <p:spTree>
      <p:nvGrpSpPr>
        <p:cNvPr id="236" name="Shape 236"/>
        <p:cNvGrpSpPr/>
        <p:nvPr/>
      </p:nvGrpSpPr>
      <p:grpSpPr>
        <a:xfrm>
          <a:off x="0" y="0"/>
          <a:ext cx="0" cy="0"/>
          <a:chOff x="0" y="0"/>
          <a:chExt cx="0" cy="0"/>
        </a:xfrm>
      </p:grpSpPr>
      <p:sp>
        <p:nvSpPr>
          <p:cNvPr id="237" name="Google Shape;237;p34"/>
          <p:cNvSpPr/>
          <p:nvPr>
            <p:ph idx="2" type="pic"/>
          </p:nvPr>
        </p:nvSpPr>
        <p:spPr>
          <a:xfrm>
            <a:off x="493713" y="492124"/>
            <a:ext cx="5515476" cy="2683558"/>
          </a:xfrm>
          <a:prstGeom prst="roundRect">
            <a:avLst>
              <a:gd fmla="val 4023" name="adj"/>
            </a:avLst>
          </a:prstGeom>
          <a:solidFill>
            <a:srgbClr val="AFABA1"/>
          </a:solidFill>
          <a:ln>
            <a:noFill/>
          </a:ln>
        </p:spPr>
      </p:sp>
      <p:sp>
        <p:nvSpPr>
          <p:cNvPr id="238" name="Google Shape;238;p34"/>
          <p:cNvSpPr/>
          <p:nvPr>
            <p:ph idx="3" type="pic"/>
          </p:nvPr>
        </p:nvSpPr>
        <p:spPr>
          <a:xfrm>
            <a:off x="485775" y="3314698"/>
            <a:ext cx="2672500" cy="2823711"/>
          </a:xfrm>
          <a:prstGeom prst="roundRect">
            <a:avLst>
              <a:gd fmla="val 4023" name="adj"/>
            </a:avLst>
          </a:prstGeom>
          <a:solidFill>
            <a:srgbClr val="AFABA1"/>
          </a:solidFill>
          <a:ln>
            <a:noFill/>
          </a:ln>
        </p:spPr>
      </p:sp>
      <p:sp>
        <p:nvSpPr>
          <p:cNvPr id="239" name="Google Shape;239;p34"/>
          <p:cNvSpPr/>
          <p:nvPr>
            <p:ph idx="4" type="pic"/>
          </p:nvPr>
        </p:nvSpPr>
        <p:spPr>
          <a:xfrm>
            <a:off x="3336689" y="3314698"/>
            <a:ext cx="2672500" cy="2823711"/>
          </a:xfrm>
          <a:prstGeom prst="roundRect">
            <a:avLst>
              <a:gd fmla="val 4023" name="adj"/>
            </a:avLst>
          </a:prstGeom>
          <a:solidFill>
            <a:srgbClr val="AFABA1"/>
          </a:solidFill>
          <a:ln>
            <a:noFill/>
          </a:ln>
        </p:spPr>
      </p:sp>
      <p:sp>
        <p:nvSpPr>
          <p:cNvPr id="240" name="Google Shape;240;p34"/>
          <p:cNvSpPr/>
          <p:nvPr>
            <p:ph idx="5" type="pic"/>
          </p:nvPr>
        </p:nvSpPr>
        <p:spPr>
          <a:xfrm>
            <a:off x="6182811" y="3314698"/>
            <a:ext cx="5521826" cy="2823711"/>
          </a:xfrm>
          <a:prstGeom prst="roundRect">
            <a:avLst>
              <a:gd fmla="val 4023" name="adj"/>
            </a:avLst>
          </a:prstGeom>
          <a:solidFill>
            <a:srgbClr val="AFABA1"/>
          </a:solidFill>
          <a:ln>
            <a:noFill/>
          </a:ln>
        </p:spPr>
      </p:sp>
      <p:sp>
        <p:nvSpPr>
          <p:cNvPr id="241" name="Google Shape;241;p34"/>
          <p:cNvSpPr/>
          <p:nvPr>
            <p:ph idx="6" type="pic"/>
          </p:nvPr>
        </p:nvSpPr>
        <p:spPr>
          <a:xfrm>
            <a:off x="6182811" y="492125"/>
            <a:ext cx="2672500" cy="2683558"/>
          </a:xfrm>
          <a:prstGeom prst="roundRect">
            <a:avLst>
              <a:gd fmla="val 4023" name="adj"/>
            </a:avLst>
          </a:prstGeom>
          <a:solidFill>
            <a:srgbClr val="AFABA1"/>
          </a:solidFill>
          <a:ln>
            <a:noFill/>
          </a:ln>
        </p:spPr>
      </p:sp>
      <p:sp>
        <p:nvSpPr>
          <p:cNvPr id="242" name="Google Shape;242;p34"/>
          <p:cNvSpPr/>
          <p:nvPr>
            <p:ph idx="7" type="pic"/>
          </p:nvPr>
        </p:nvSpPr>
        <p:spPr>
          <a:xfrm>
            <a:off x="9032137" y="492125"/>
            <a:ext cx="2672500" cy="2683558"/>
          </a:xfrm>
          <a:prstGeom prst="roundRect">
            <a:avLst>
              <a:gd fmla="val 4023" name="adj"/>
            </a:avLst>
          </a:prstGeom>
          <a:solidFill>
            <a:srgbClr val="AFABA1"/>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Collage Dark (6x)">
  <p:cSld name="g_Image Collage Dark (6x)">
    <p:bg>
      <p:bgPr>
        <a:solidFill>
          <a:schemeClr val="dk1"/>
        </a:solidFill>
      </p:bgPr>
    </p:bg>
    <p:spTree>
      <p:nvGrpSpPr>
        <p:cNvPr id="243" name="Shape 243"/>
        <p:cNvGrpSpPr/>
        <p:nvPr/>
      </p:nvGrpSpPr>
      <p:grpSpPr>
        <a:xfrm>
          <a:off x="0" y="0"/>
          <a:ext cx="0" cy="0"/>
          <a:chOff x="0" y="0"/>
          <a:chExt cx="0" cy="0"/>
        </a:xfrm>
      </p:grpSpPr>
      <p:sp>
        <p:nvSpPr>
          <p:cNvPr id="244" name="Google Shape;244;p35"/>
          <p:cNvSpPr/>
          <p:nvPr>
            <p:ph idx="2" type="pic"/>
          </p:nvPr>
        </p:nvSpPr>
        <p:spPr>
          <a:xfrm>
            <a:off x="493713" y="492124"/>
            <a:ext cx="5515476" cy="2683558"/>
          </a:xfrm>
          <a:prstGeom prst="roundRect">
            <a:avLst>
              <a:gd fmla="val 4023" name="adj"/>
            </a:avLst>
          </a:prstGeom>
          <a:solidFill>
            <a:srgbClr val="AFABA1"/>
          </a:solidFill>
          <a:ln>
            <a:noFill/>
          </a:ln>
        </p:spPr>
      </p:sp>
      <p:sp>
        <p:nvSpPr>
          <p:cNvPr id="245" name="Google Shape;245;p35"/>
          <p:cNvSpPr/>
          <p:nvPr>
            <p:ph idx="3" type="pic"/>
          </p:nvPr>
        </p:nvSpPr>
        <p:spPr>
          <a:xfrm>
            <a:off x="485775" y="3314698"/>
            <a:ext cx="2672500" cy="2823711"/>
          </a:xfrm>
          <a:prstGeom prst="roundRect">
            <a:avLst>
              <a:gd fmla="val 4023" name="adj"/>
            </a:avLst>
          </a:prstGeom>
          <a:solidFill>
            <a:srgbClr val="AFABA1"/>
          </a:solidFill>
          <a:ln>
            <a:noFill/>
          </a:ln>
        </p:spPr>
      </p:sp>
      <p:sp>
        <p:nvSpPr>
          <p:cNvPr id="246" name="Google Shape;246;p35"/>
          <p:cNvSpPr/>
          <p:nvPr>
            <p:ph idx="4" type="pic"/>
          </p:nvPr>
        </p:nvSpPr>
        <p:spPr>
          <a:xfrm>
            <a:off x="3336689" y="3314698"/>
            <a:ext cx="2672500" cy="2823711"/>
          </a:xfrm>
          <a:prstGeom prst="roundRect">
            <a:avLst>
              <a:gd fmla="val 4023" name="adj"/>
            </a:avLst>
          </a:prstGeom>
          <a:solidFill>
            <a:srgbClr val="AFABA1"/>
          </a:solidFill>
          <a:ln>
            <a:noFill/>
          </a:ln>
        </p:spPr>
      </p:sp>
      <p:sp>
        <p:nvSpPr>
          <p:cNvPr id="247" name="Google Shape;247;p35"/>
          <p:cNvSpPr/>
          <p:nvPr>
            <p:ph idx="5" type="pic"/>
          </p:nvPr>
        </p:nvSpPr>
        <p:spPr>
          <a:xfrm>
            <a:off x="6182811" y="3314698"/>
            <a:ext cx="5521826" cy="2823711"/>
          </a:xfrm>
          <a:prstGeom prst="roundRect">
            <a:avLst>
              <a:gd fmla="val 4023" name="adj"/>
            </a:avLst>
          </a:prstGeom>
          <a:solidFill>
            <a:srgbClr val="AFABA1"/>
          </a:solidFill>
          <a:ln>
            <a:noFill/>
          </a:ln>
        </p:spPr>
      </p:sp>
      <p:sp>
        <p:nvSpPr>
          <p:cNvPr id="248" name="Google Shape;248;p35"/>
          <p:cNvSpPr/>
          <p:nvPr>
            <p:ph idx="6" type="pic"/>
          </p:nvPr>
        </p:nvSpPr>
        <p:spPr>
          <a:xfrm>
            <a:off x="6182811" y="492125"/>
            <a:ext cx="2672500" cy="2683558"/>
          </a:xfrm>
          <a:prstGeom prst="roundRect">
            <a:avLst>
              <a:gd fmla="val 4023" name="adj"/>
            </a:avLst>
          </a:prstGeom>
          <a:solidFill>
            <a:srgbClr val="AFABA1"/>
          </a:solidFill>
          <a:ln>
            <a:noFill/>
          </a:ln>
        </p:spPr>
      </p:sp>
      <p:sp>
        <p:nvSpPr>
          <p:cNvPr id="249" name="Google Shape;249;p35"/>
          <p:cNvSpPr/>
          <p:nvPr>
            <p:ph idx="7" type="pic"/>
          </p:nvPr>
        </p:nvSpPr>
        <p:spPr>
          <a:xfrm>
            <a:off x="9032137" y="492125"/>
            <a:ext cx="2672500" cy="2683558"/>
          </a:xfrm>
          <a:prstGeom prst="roundRect">
            <a:avLst>
              <a:gd fmla="val 4023" name="adj"/>
            </a:avLst>
          </a:prstGeom>
          <a:solidFill>
            <a:srgbClr val="AFABA1"/>
          </a:solidFill>
          <a:ln>
            <a:noFill/>
          </a:ln>
        </p:spPr>
      </p:sp>
      <p:grpSp>
        <p:nvGrpSpPr>
          <p:cNvPr id="250" name="Google Shape;250;p35"/>
          <p:cNvGrpSpPr/>
          <p:nvPr/>
        </p:nvGrpSpPr>
        <p:grpSpPr>
          <a:xfrm>
            <a:off x="491331" y="6363293"/>
            <a:ext cx="11201710" cy="246888"/>
            <a:chOff x="491331" y="6363293"/>
            <a:chExt cx="11201710" cy="246888"/>
          </a:xfrm>
        </p:grpSpPr>
        <p:grpSp>
          <p:nvGrpSpPr>
            <p:cNvPr id="251" name="Google Shape;251;p35"/>
            <p:cNvGrpSpPr/>
            <p:nvPr/>
          </p:nvGrpSpPr>
          <p:grpSpPr>
            <a:xfrm>
              <a:off x="491331" y="6363293"/>
              <a:ext cx="8016638" cy="246888"/>
              <a:chOff x="491331" y="6363293"/>
              <a:chExt cx="8016638" cy="246888"/>
            </a:xfrm>
          </p:grpSpPr>
          <p:pic>
            <p:nvPicPr>
              <p:cNvPr descr="Shape, icon&#10;&#10;Description automatically generated" id="252" name="Google Shape;252;p35"/>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253" name="Google Shape;253;p35"/>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AFABA1"/>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254" name="Google Shape;254;p35"/>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_Section #" showMasterSp="0">
  <p:cSld name="f_Section #">
    <p:bg>
      <p:bgPr>
        <a:solidFill>
          <a:schemeClr val="dk2"/>
        </a:solidFill>
      </p:bgPr>
    </p:bg>
    <p:spTree>
      <p:nvGrpSpPr>
        <p:cNvPr id="255" name="Shape 255"/>
        <p:cNvGrpSpPr/>
        <p:nvPr/>
      </p:nvGrpSpPr>
      <p:grpSpPr>
        <a:xfrm>
          <a:off x="0" y="0"/>
          <a:ext cx="0" cy="0"/>
          <a:chOff x="0" y="0"/>
          <a:chExt cx="0" cy="0"/>
        </a:xfrm>
      </p:grpSpPr>
      <p:pic>
        <p:nvPicPr>
          <p:cNvPr descr="Background pattern&#10;&#10;Description automatically generated" id="256" name="Google Shape;256;p36"/>
          <p:cNvPicPr preferRelativeResize="0"/>
          <p:nvPr/>
        </p:nvPicPr>
        <p:blipFill rotWithShape="1">
          <a:blip r:embed="rId2">
            <a:alphaModFix/>
          </a:blip>
          <a:srcRect b="0" l="0" r="0" t="0"/>
          <a:stretch/>
        </p:blipFill>
        <p:spPr>
          <a:xfrm flipH="1">
            <a:off x="6350" y="0"/>
            <a:ext cx="12179302" cy="6858000"/>
          </a:xfrm>
          <a:prstGeom prst="rect">
            <a:avLst/>
          </a:prstGeom>
          <a:noFill/>
          <a:ln>
            <a:noFill/>
          </a:ln>
        </p:spPr>
      </p:pic>
      <p:sp>
        <p:nvSpPr>
          <p:cNvPr id="257" name="Google Shape;257;p36"/>
          <p:cNvSpPr txBox="1"/>
          <p:nvPr>
            <p:ph idx="1" type="body"/>
          </p:nvPr>
        </p:nvSpPr>
        <p:spPr>
          <a:xfrm>
            <a:off x="508420" y="4767732"/>
            <a:ext cx="6821750" cy="215444"/>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58" name="Google Shape;258;p36"/>
          <p:cNvSpPr txBox="1"/>
          <p:nvPr>
            <p:ph idx="2" type="body"/>
          </p:nvPr>
        </p:nvSpPr>
        <p:spPr>
          <a:xfrm>
            <a:off x="491331" y="1848435"/>
            <a:ext cx="8804791" cy="2913117"/>
          </a:xfrm>
          <a:prstGeom prst="rect">
            <a:avLst/>
          </a:prstGeom>
          <a:noFill/>
          <a:ln>
            <a:noFill/>
          </a:ln>
        </p:spPr>
        <p:txBody>
          <a:bodyPr anchorCtr="0" anchor="ctr" bIns="0" lIns="0" spcFirstLastPara="1" rIns="0" wrap="square" tIns="0">
            <a:noAutofit/>
          </a:bodyPr>
          <a:lstStyle>
            <a:lvl1pPr indent="-647700" lvl="0" marL="457200" algn="l">
              <a:lnSpc>
                <a:spcPct val="90000"/>
              </a:lnSpc>
              <a:spcBef>
                <a:spcPts val="1400"/>
              </a:spcBef>
              <a:spcAft>
                <a:spcPts val="0"/>
              </a:spcAft>
              <a:buClr>
                <a:schemeClr val="lt2"/>
              </a:buClr>
              <a:buSzPts val="6600"/>
              <a:buChar char="​"/>
              <a:defRPr sz="6600">
                <a:solidFill>
                  <a:schemeClr val="lt2"/>
                </a:solidFill>
              </a:defRPr>
            </a:lvl1pPr>
            <a:lvl2pPr indent="-228600" lvl="1" marL="914400" algn="l">
              <a:lnSpc>
                <a:spcPct val="100000"/>
              </a:lnSpc>
              <a:spcBef>
                <a:spcPts val="800"/>
              </a:spcBef>
              <a:spcAft>
                <a:spcPts val="0"/>
              </a:spcAft>
              <a:buClr>
                <a:schemeClr val="dk1"/>
              </a:buClr>
              <a:buSzPts val="1200"/>
              <a:buNone/>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59" name="Google Shape;259;p36"/>
          <p:cNvSpPr/>
          <p:nvPr/>
        </p:nvSpPr>
        <p:spPr>
          <a:xfrm>
            <a:off x="0" y="0"/>
            <a:ext cx="12192000" cy="6858000"/>
          </a:xfrm>
          <a:custGeom>
            <a:rect b="b" l="l" r="r" t="t"/>
            <a:pathLst>
              <a:path extrusionOk="0" h="6858000" w="12192000">
                <a:moveTo>
                  <a:pt x="0" y="0"/>
                </a:moveTo>
                <a:lnTo>
                  <a:pt x="12192000" y="0"/>
                </a:lnTo>
                <a:lnTo>
                  <a:pt x="12192000" y="6858000"/>
                </a:lnTo>
                <a:lnTo>
                  <a:pt x="0" y="6858000"/>
                </a:lnTo>
                <a:lnTo>
                  <a:pt x="0" y="0"/>
                </a:lnTo>
                <a:close/>
                <a:moveTo>
                  <a:pt x="291704" y="127000"/>
                </a:moveTo>
                <a:cubicBezTo>
                  <a:pt x="200740" y="127000"/>
                  <a:pt x="127000" y="200740"/>
                  <a:pt x="127000" y="291704"/>
                </a:cubicBezTo>
                <a:lnTo>
                  <a:pt x="127000" y="6566296"/>
                </a:lnTo>
                <a:cubicBezTo>
                  <a:pt x="127000" y="6657260"/>
                  <a:pt x="200740" y="6731000"/>
                  <a:pt x="291704" y="6731000"/>
                </a:cubicBezTo>
                <a:lnTo>
                  <a:pt x="11900296" y="6731000"/>
                </a:lnTo>
                <a:cubicBezTo>
                  <a:pt x="11991260" y="6731000"/>
                  <a:pt x="12065000" y="6657260"/>
                  <a:pt x="12065000" y="6566296"/>
                </a:cubicBezTo>
                <a:lnTo>
                  <a:pt x="12065000" y="291704"/>
                </a:lnTo>
                <a:cubicBezTo>
                  <a:pt x="12065000" y="200740"/>
                  <a:pt x="11991260" y="127000"/>
                  <a:pt x="11900296" y="127000"/>
                </a:cubicBezTo>
                <a:lnTo>
                  <a:pt x="291704" y="127000"/>
                </a:lnTo>
                <a:close/>
              </a:path>
            </a:pathLst>
          </a:custGeom>
          <a:gradFill>
            <a:gsLst>
              <a:gs pos="0">
                <a:srgbClr val="1E38C5"/>
              </a:gs>
              <a:gs pos="6000">
                <a:srgbClr val="1E38C5"/>
              </a:gs>
              <a:gs pos="41000">
                <a:schemeClr val="dk2"/>
              </a:gs>
              <a:gs pos="100000">
                <a:srgbClr val="E8DCC7">
                  <a:alpha val="28627"/>
                </a:srgbClr>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grpSp>
        <p:nvGrpSpPr>
          <p:cNvPr id="260" name="Google Shape;260;p36"/>
          <p:cNvGrpSpPr/>
          <p:nvPr/>
        </p:nvGrpSpPr>
        <p:grpSpPr>
          <a:xfrm>
            <a:off x="491331" y="6363293"/>
            <a:ext cx="11201710" cy="246888"/>
            <a:chOff x="491331" y="6363293"/>
            <a:chExt cx="11201710" cy="246888"/>
          </a:xfrm>
        </p:grpSpPr>
        <p:grpSp>
          <p:nvGrpSpPr>
            <p:cNvPr id="261" name="Google Shape;261;p36"/>
            <p:cNvGrpSpPr/>
            <p:nvPr/>
          </p:nvGrpSpPr>
          <p:grpSpPr>
            <a:xfrm>
              <a:off x="491331" y="6363293"/>
              <a:ext cx="8016638" cy="246888"/>
              <a:chOff x="491331" y="6363293"/>
              <a:chExt cx="8016638" cy="246888"/>
            </a:xfrm>
          </p:grpSpPr>
          <p:pic>
            <p:nvPicPr>
              <p:cNvPr descr="Shape, icon&#10;&#10;Description automatically generated" id="262" name="Google Shape;262;p36"/>
              <p:cNvPicPr preferRelativeResize="0"/>
              <p:nvPr/>
            </p:nvPicPr>
            <p:blipFill rotWithShape="1">
              <a:blip r:embed="rId3">
                <a:alphaModFix/>
              </a:blip>
              <a:srcRect b="0" l="0" r="0" t="0"/>
              <a:stretch/>
            </p:blipFill>
            <p:spPr>
              <a:xfrm>
                <a:off x="491331" y="6363293"/>
                <a:ext cx="246888" cy="246888"/>
              </a:xfrm>
              <a:prstGeom prst="rect">
                <a:avLst/>
              </a:prstGeom>
              <a:noFill/>
              <a:ln>
                <a:noFill/>
              </a:ln>
            </p:spPr>
          </p:pic>
          <p:sp>
            <p:nvSpPr>
              <p:cNvPr id="263" name="Google Shape;263;p36"/>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264" name="Google Shape;264;p36"/>
            <p:cNvPicPr preferRelativeResize="0"/>
            <p:nvPr/>
          </p:nvPicPr>
          <p:blipFill rotWithShape="1">
            <a:blip r:embed="rId4">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_Section + List (Sky)" showMasterSp="0">
  <p:cSld name="f_Section + List (Sky)">
    <p:bg>
      <p:bgPr>
        <a:solidFill>
          <a:schemeClr val="dk2"/>
        </a:solidFill>
      </p:bgPr>
    </p:bg>
    <p:spTree>
      <p:nvGrpSpPr>
        <p:cNvPr id="265" name="Shape 265"/>
        <p:cNvGrpSpPr/>
        <p:nvPr/>
      </p:nvGrpSpPr>
      <p:grpSpPr>
        <a:xfrm>
          <a:off x="0" y="0"/>
          <a:ext cx="0" cy="0"/>
          <a:chOff x="0" y="0"/>
          <a:chExt cx="0" cy="0"/>
        </a:xfrm>
      </p:grpSpPr>
      <p:sp>
        <p:nvSpPr>
          <p:cNvPr id="266" name="Google Shape;266;p37"/>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1E38C5"/>
              </a:gs>
              <a:gs pos="6000">
                <a:srgbClr val="1E38C5"/>
              </a:gs>
              <a:gs pos="41000">
                <a:schemeClr val="dk2"/>
              </a:gs>
              <a:gs pos="100000">
                <a:srgbClr val="E8DCC7">
                  <a:alpha val="28627"/>
                </a:srgbClr>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267" name="Google Shape;267;p37"/>
          <p:cNvSpPr/>
          <p:nvPr/>
        </p:nvSpPr>
        <p:spPr>
          <a:xfrm>
            <a:off x="127000" y="127000"/>
            <a:ext cx="11938000" cy="6604000"/>
          </a:xfrm>
          <a:prstGeom prst="roundRect">
            <a:avLst>
              <a:gd fmla="val 2494" name="adj"/>
            </a:avLst>
          </a:prstGeom>
          <a:gradFill>
            <a:gsLst>
              <a:gs pos="0">
                <a:srgbClr val="E8DCC7">
                  <a:alpha val="41960"/>
                </a:srgbClr>
              </a:gs>
              <a:gs pos="27000">
                <a:srgbClr val="6D81EB"/>
              </a:gs>
              <a:gs pos="79000">
                <a:srgbClr val="3D57E3"/>
              </a:gs>
              <a:gs pos="100000">
                <a:srgbClr val="3D57E3"/>
              </a:gs>
            </a:gsLst>
            <a:path path="circle">
              <a:fillToRect b="100%" l="100%" r="0%" t="0%"/>
            </a:path>
            <a:tileRect b="0%" l="0%" r="-100%" t="-10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268" name="Google Shape;268;p37"/>
          <p:cNvSpPr txBox="1"/>
          <p:nvPr>
            <p:ph idx="1" type="body"/>
          </p:nvPr>
        </p:nvSpPr>
        <p:spPr>
          <a:xfrm>
            <a:off x="7561747" y="2044600"/>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69" name="Google Shape;269;p37"/>
          <p:cNvSpPr txBox="1"/>
          <p:nvPr>
            <p:ph idx="2" type="body"/>
          </p:nvPr>
        </p:nvSpPr>
        <p:spPr>
          <a:xfrm>
            <a:off x="491331" y="402585"/>
            <a:ext cx="6088857" cy="2913117"/>
          </a:xfrm>
          <a:prstGeom prst="rect">
            <a:avLst/>
          </a:prstGeom>
          <a:noFill/>
          <a:ln>
            <a:noFill/>
          </a:ln>
        </p:spPr>
        <p:txBody>
          <a:bodyPr anchorCtr="0" anchor="t" bIns="0" lIns="0" spcFirstLastPara="1" rIns="0" wrap="square" tIns="0">
            <a:noAutofit/>
          </a:bodyPr>
          <a:lstStyle>
            <a:lvl1pPr indent="-571500" lvl="0" marL="457200" algn="l">
              <a:lnSpc>
                <a:spcPct val="90000"/>
              </a:lnSpc>
              <a:spcBef>
                <a:spcPts val="1400"/>
              </a:spcBef>
              <a:spcAft>
                <a:spcPts val="0"/>
              </a:spcAft>
              <a:buClr>
                <a:schemeClr val="lt2"/>
              </a:buClr>
              <a:buSzPts val="5400"/>
              <a:buChar char="​"/>
              <a:defRPr sz="5400">
                <a:solidFill>
                  <a:schemeClr val="lt2"/>
                </a:solidFill>
              </a:defRPr>
            </a:lvl1pPr>
            <a:lvl2pPr indent="-228600" lvl="1" marL="914400" algn="l">
              <a:lnSpc>
                <a:spcPct val="100000"/>
              </a:lnSpc>
              <a:spcBef>
                <a:spcPts val="800"/>
              </a:spcBef>
              <a:spcAft>
                <a:spcPts val="0"/>
              </a:spcAft>
              <a:buClr>
                <a:schemeClr val="dk1"/>
              </a:buClr>
              <a:buSzPts val="1200"/>
              <a:buNone/>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70" name="Google Shape;270;p37"/>
          <p:cNvSpPr txBox="1"/>
          <p:nvPr>
            <p:ph idx="3" type="body"/>
          </p:nvPr>
        </p:nvSpPr>
        <p:spPr>
          <a:xfrm>
            <a:off x="7561747" y="2457295"/>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71" name="Google Shape;271;p37"/>
          <p:cNvSpPr txBox="1"/>
          <p:nvPr>
            <p:ph idx="4" type="body"/>
          </p:nvPr>
        </p:nvSpPr>
        <p:spPr>
          <a:xfrm>
            <a:off x="7561747" y="2869990"/>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72" name="Google Shape;272;p37"/>
          <p:cNvSpPr txBox="1"/>
          <p:nvPr>
            <p:ph idx="5" type="body"/>
          </p:nvPr>
        </p:nvSpPr>
        <p:spPr>
          <a:xfrm>
            <a:off x="7561747" y="3282685"/>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73" name="Google Shape;273;p37"/>
          <p:cNvSpPr txBox="1"/>
          <p:nvPr>
            <p:ph idx="6" type="body"/>
          </p:nvPr>
        </p:nvSpPr>
        <p:spPr>
          <a:xfrm>
            <a:off x="7561747" y="3695380"/>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74" name="Google Shape;274;p37"/>
          <p:cNvSpPr txBox="1"/>
          <p:nvPr>
            <p:ph idx="7" type="body"/>
          </p:nvPr>
        </p:nvSpPr>
        <p:spPr>
          <a:xfrm>
            <a:off x="7561747" y="4108073"/>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grpSp>
        <p:nvGrpSpPr>
          <p:cNvPr id="275" name="Google Shape;275;p37"/>
          <p:cNvGrpSpPr/>
          <p:nvPr/>
        </p:nvGrpSpPr>
        <p:grpSpPr>
          <a:xfrm>
            <a:off x="491331" y="6363293"/>
            <a:ext cx="11201710" cy="246888"/>
            <a:chOff x="491331" y="6363293"/>
            <a:chExt cx="11201710" cy="246888"/>
          </a:xfrm>
        </p:grpSpPr>
        <p:grpSp>
          <p:nvGrpSpPr>
            <p:cNvPr id="276" name="Google Shape;276;p37"/>
            <p:cNvGrpSpPr/>
            <p:nvPr/>
          </p:nvGrpSpPr>
          <p:grpSpPr>
            <a:xfrm>
              <a:off x="491331" y="6363293"/>
              <a:ext cx="8016638" cy="246888"/>
              <a:chOff x="491331" y="6363293"/>
              <a:chExt cx="8016638" cy="246888"/>
            </a:xfrm>
          </p:grpSpPr>
          <p:pic>
            <p:nvPicPr>
              <p:cNvPr descr="Shape, icon&#10;&#10;Description automatically generated" id="277" name="Google Shape;277;p37"/>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278" name="Google Shape;278;p37"/>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279" name="Google Shape;279;p37"/>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_Section + List (Carbon)" showMasterSp="0">
  <p:cSld name="f_Section + List (Carbon)">
    <p:bg>
      <p:bgPr>
        <a:solidFill>
          <a:schemeClr val="dk1"/>
        </a:solidFill>
      </p:bgPr>
    </p:bg>
    <p:spTree>
      <p:nvGrpSpPr>
        <p:cNvPr id="280" name="Shape 280"/>
        <p:cNvGrpSpPr/>
        <p:nvPr/>
      </p:nvGrpSpPr>
      <p:grpSpPr>
        <a:xfrm>
          <a:off x="0" y="0"/>
          <a:ext cx="0" cy="0"/>
          <a:chOff x="0" y="0"/>
          <a:chExt cx="0" cy="0"/>
        </a:xfrm>
      </p:grpSpPr>
      <p:grpSp>
        <p:nvGrpSpPr>
          <p:cNvPr id="281" name="Google Shape;281;p38"/>
          <p:cNvGrpSpPr/>
          <p:nvPr/>
        </p:nvGrpSpPr>
        <p:grpSpPr>
          <a:xfrm>
            <a:off x="0" y="0"/>
            <a:ext cx="12192000" cy="6858000"/>
            <a:chOff x="0" y="0"/>
            <a:chExt cx="12192000" cy="6858000"/>
          </a:xfrm>
        </p:grpSpPr>
        <p:sp>
          <p:nvSpPr>
            <p:cNvPr id="282" name="Google Shape;282;p38"/>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191919"/>
                </a:gs>
                <a:gs pos="5000">
                  <a:srgbClr val="191919"/>
                </a:gs>
                <a:gs pos="40000">
                  <a:srgbClr val="6B665F">
                    <a:alpha val="31372"/>
                  </a:srgbClr>
                </a:gs>
                <a:gs pos="100000">
                  <a:srgbClr val="AFABA1">
                    <a:alpha val="5098"/>
                  </a:srgbClr>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283" name="Google Shape;283;p38"/>
            <p:cNvSpPr/>
            <p:nvPr/>
          </p:nvSpPr>
          <p:spPr>
            <a:xfrm>
              <a:off x="127000" y="127000"/>
              <a:ext cx="11938000" cy="6604000"/>
            </a:xfrm>
            <a:prstGeom prst="roundRect">
              <a:avLst>
                <a:gd fmla="val 2494" name="adj"/>
              </a:avLst>
            </a:prstGeom>
            <a:gradFill>
              <a:gsLst>
                <a:gs pos="0">
                  <a:srgbClr val="000000"/>
                </a:gs>
                <a:gs pos="31000">
                  <a:srgbClr val="191919"/>
                </a:gs>
                <a:gs pos="100000">
                  <a:srgbClr val="AFABA1">
                    <a:alpha val="12941"/>
                  </a:srgbClr>
                </a:gs>
              </a:gsLst>
              <a:lin ang="19799999"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grpSp>
      <p:sp>
        <p:nvSpPr>
          <p:cNvPr id="284" name="Google Shape;284;p38"/>
          <p:cNvSpPr txBox="1"/>
          <p:nvPr>
            <p:ph idx="1" type="body"/>
          </p:nvPr>
        </p:nvSpPr>
        <p:spPr>
          <a:xfrm>
            <a:off x="7561747" y="2044600"/>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85" name="Google Shape;285;p38"/>
          <p:cNvSpPr txBox="1"/>
          <p:nvPr>
            <p:ph idx="2" type="body"/>
          </p:nvPr>
        </p:nvSpPr>
        <p:spPr>
          <a:xfrm>
            <a:off x="491331" y="402585"/>
            <a:ext cx="6088857" cy="2913117"/>
          </a:xfrm>
          <a:prstGeom prst="rect">
            <a:avLst/>
          </a:prstGeom>
          <a:noFill/>
          <a:ln>
            <a:noFill/>
          </a:ln>
        </p:spPr>
        <p:txBody>
          <a:bodyPr anchorCtr="0" anchor="t" bIns="0" lIns="0" spcFirstLastPara="1" rIns="0" wrap="square" tIns="0">
            <a:noAutofit/>
          </a:bodyPr>
          <a:lstStyle>
            <a:lvl1pPr indent="-571500" lvl="0" marL="457200" algn="l">
              <a:lnSpc>
                <a:spcPct val="90000"/>
              </a:lnSpc>
              <a:spcBef>
                <a:spcPts val="1400"/>
              </a:spcBef>
              <a:spcAft>
                <a:spcPts val="0"/>
              </a:spcAft>
              <a:buClr>
                <a:schemeClr val="lt2"/>
              </a:buClr>
              <a:buSzPts val="5400"/>
              <a:buChar char="​"/>
              <a:defRPr sz="5400">
                <a:solidFill>
                  <a:schemeClr val="lt2"/>
                </a:solidFill>
              </a:defRPr>
            </a:lvl1pPr>
            <a:lvl2pPr indent="-228600" lvl="1" marL="914400" algn="l">
              <a:lnSpc>
                <a:spcPct val="100000"/>
              </a:lnSpc>
              <a:spcBef>
                <a:spcPts val="800"/>
              </a:spcBef>
              <a:spcAft>
                <a:spcPts val="0"/>
              </a:spcAft>
              <a:buClr>
                <a:schemeClr val="dk1"/>
              </a:buClr>
              <a:buSzPts val="1200"/>
              <a:buNone/>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86" name="Google Shape;286;p38"/>
          <p:cNvSpPr txBox="1"/>
          <p:nvPr>
            <p:ph idx="3" type="body"/>
          </p:nvPr>
        </p:nvSpPr>
        <p:spPr>
          <a:xfrm>
            <a:off x="7561747" y="2457295"/>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87" name="Google Shape;287;p38"/>
          <p:cNvSpPr txBox="1"/>
          <p:nvPr>
            <p:ph idx="4" type="body"/>
          </p:nvPr>
        </p:nvSpPr>
        <p:spPr>
          <a:xfrm>
            <a:off x="7561747" y="2869990"/>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88" name="Google Shape;288;p38"/>
          <p:cNvSpPr txBox="1"/>
          <p:nvPr>
            <p:ph idx="5" type="body"/>
          </p:nvPr>
        </p:nvSpPr>
        <p:spPr>
          <a:xfrm>
            <a:off x="7561747" y="3282685"/>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89" name="Google Shape;289;p38"/>
          <p:cNvSpPr txBox="1"/>
          <p:nvPr>
            <p:ph idx="6" type="body"/>
          </p:nvPr>
        </p:nvSpPr>
        <p:spPr>
          <a:xfrm>
            <a:off x="7561747" y="3695380"/>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290" name="Google Shape;290;p38"/>
          <p:cNvSpPr txBox="1"/>
          <p:nvPr>
            <p:ph idx="7" type="body"/>
          </p:nvPr>
        </p:nvSpPr>
        <p:spPr>
          <a:xfrm>
            <a:off x="7561747" y="4108073"/>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grpSp>
        <p:nvGrpSpPr>
          <p:cNvPr id="291" name="Google Shape;291;p38"/>
          <p:cNvGrpSpPr/>
          <p:nvPr/>
        </p:nvGrpSpPr>
        <p:grpSpPr>
          <a:xfrm>
            <a:off x="491331" y="6363293"/>
            <a:ext cx="11201710" cy="246888"/>
            <a:chOff x="491331" y="6363293"/>
            <a:chExt cx="11201710" cy="246888"/>
          </a:xfrm>
        </p:grpSpPr>
        <p:grpSp>
          <p:nvGrpSpPr>
            <p:cNvPr id="292" name="Google Shape;292;p38"/>
            <p:cNvGrpSpPr/>
            <p:nvPr/>
          </p:nvGrpSpPr>
          <p:grpSpPr>
            <a:xfrm>
              <a:off x="491331" y="6363293"/>
              <a:ext cx="8016638" cy="246888"/>
              <a:chOff x="491331" y="6363293"/>
              <a:chExt cx="8016638" cy="246888"/>
            </a:xfrm>
          </p:grpSpPr>
          <p:pic>
            <p:nvPicPr>
              <p:cNvPr descr="Shape, icon&#10;&#10;Description automatically generated" id="293" name="Google Shape;293;p38"/>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294" name="Google Shape;294;p38"/>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AFABA1"/>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295" name="Google Shape;295;p38"/>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_Chapters Blue" showMasterSp="0">
  <p:cSld name="f_Chapters Blue">
    <p:bg>
      <p:bgPr>
        <a:solidFill>
          <a:schemeClr val="dk2"/>
        </a:solidFill>
      </p:bgPr>
    </p:bg>
    <p:spTree>
      <p:nvGrpSpPr>
        <p:cNvPr id="296" name="Shape 296"/>
        <p:cNvGrpSpPr/>
        <p:nvPr/>
      </p:nvGrpSpPr>
      <p:grpSpPr>
        <a:xfrm>
          <a:off x="0" y="0"/>
          <a:ext cx="0" cy="0"/>
          <a:chOff x="0" y="0"/>
          <a:chExt cx="0" cy="0"/>
        </a:xfrm>
      </p:grpSpPr>
      <p:sp>
        <p:nvSpPr>
          <p:cNvPr id="297" name="Google Shape;297;p39"/>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1E38C5"/>
              </a:gs>
              <a:gs pos="6000">
                <a:srgbClr val="1E38C5"/>
              </a:gs>
              <a:gs pos="41000">
                <a:schemeClr val="dk2"/>
              </a:gs>
              <a:gs pos="100000">
                <a:srgbClr val="E8DCC7">
                  <a:alpha val="28627"/>
                </a:srgbClr>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298" name="Google Shape;298;p39"/>
          <p:cNvSpPr/>
          <p:nvPr/>
        </p:nvSpPr>
        <p:spPr>
          <a:xfrm>
            <a:off x="127000" y="127000"/>
            <a:ext cx="11938000" cy="6604000"/>
          </a:xfrm>
          <a:prstGeom prst="roundRect">
            <a:avLst>
              <a:gd fmla="val 2494" name="adj"/>
            </a:avLst>
          </a:prstGeom>
          <a:gradFill>
            <a:gsLst>
              <a:gs pos="0">
                <a:srgbClr val="E8DCC7">
                  <a:alpha val="41960"/>
                </a:srgbClr>
              </a:gs>
              <a:gs pos="27000">
                <a:srgbClr val="6D81EB"/>
              </a:gs>
              <a:gs pos="79000">
                <a:srgbClr val="3D57E3"/>
              </a:gs>
              <a:gs pos="100000">
                <a:srgbClr val="3D57E3"/>
              </a:gs>
            </a:gsLst>
            <a:path path="circle">
              <a:fillToRect b="100%" l="100%" r="0%" t="0%"/>
            </a:path>
            <a:tileRect b="0%" l="0%" r="-100%" t="-10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grpSp>
        <p:nvGrpSpPr>
          <p:cNvPr id="299" name="Google Shape;299;p39"/>
          <p:cNvGrpSpPr/>
          <p:nvPr/>
        </p:nvGrpSpPr>
        <p:grpSpPr>
          <a:xfrm>
            <a:off x="491331" y="6363293"/>
            <a:ext cx="11201710" cy="246888"/>
            <a:chOff x="491331" y="6363293"/>
            <a:chExt cx="11201710" cy="246888"/>
          </a:xfrm>
        </p:grpSpPr>
        <p:grpSp>
          <p:nvGrpSpPr>
            <p:cNvPr id="300" name="Google Shape;300;p39"/>
            <p:cNvGrpSpPr/>
            <p:nvPr/>
          </p:nvGrpSpPr>
          <p:grpSpPr>
            <a:xfrm>
              <a:off x="491331" y="6363293"/>
              <a:ext cx="8016638" cy="246888"/>
              <a:chOff x="491331" y="6363293"/>
              <a:chExt cx="8016638" cy="246888"/>
            </a:xfrm>
          </p:grpSpPr>
          <p:pic>
            <p:nvPicPr>
              <p:cNvPr descr="Shape, icon&#10;&#10;Description automatically generated" id="301" name="Google Shape;301;p39"/>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302" name="Google Shape;302;p39"/>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303" name="Google Shape;303;p39"/>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_Chapters Dark" showMasterSp="0">
  <p:cSld name="f_Chapters Dark">
    <p:bg>
      <p:bgPr>
        <a:solidFill>
          <a:schemeClr val="dk1"/>
        </a:solidFill>
      </p:bgPr>
    </p:bg>
    <p:spTree>
      <p:nvGrpSpPr>
        <p:cNvPr id="304" name="Shape 304"/>
        <p:cNvGrpSpPr/>
        <p:nvPr/>
      </p:nvGrpSpPr>
      <p:grpSpPr>
        <a:xfrm>
          <a:off x="0" y="0"/>
          <a:ext cx="0" cy="0"/>
          <a:chOff x="0" y="0"/>
          <a:chExt cx="0" cy="0"/>
        </a:xfrm>
      </p:grpSpPr>
      <p:grpSp>
        <p:nvGrpSpPr>
          <p:cNvPr id="305" name="Google Shape;305;p40"/>
          <p:cNvGrpSpPr/>
          <p:nvPr/>
        </p:nvGrpSpPr>
        <p:grpSpPr>
          <a:xfrm>
            <a:off x="0" y="0"/>
            <a:ext cx="12192000" cy="6858000"/>
            <a:chOff x="0" y="0"/>
            <a:chExt cx="12192000" cy="6858000"/>
          </a:xfrm>
        </p:grpSpPr>
        <p:sp>
          <p:nvSpPr>
            <p:cNvPr id="306" name="Google Shape;306;p40"/>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191919"/>
                </a:gs>
                <a:gs pos="5000">
                  <a:srgbClr val="191919"/>
                </a:gs>
                <a:gs pos="40000">
                  <a:srgbClr val="6B665F">
                    <a:alpha val="31372"/>
                  </a:srgbClr>
                </a:gs>
                <a:gs pos="100000">
                  <a:srgbClr val="AFABA1">
                    <a:alpha val="5098"/>
                  </a:srgbClr>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307" name="Google Shape;307;p40"/>
            <p:cNvSpPr/>
            <p:nvPr/>
          </p:nvSpPr>
          <p:spPr>
            <a:xfrm>
              <a:off x="127000" y="127000"/>
              <a:ext cx="11938000" cy="6604000"/>
            </a:xfrm>
            <a:prstGeom prst="roundRect">
              <a:avLst>
                <a:gd fmla="val 2494" name="adj"/>
              </a:avLst>
            </a:prstGeom>
            <a:gradFill>
              <a:gsLst>
                <a:gs pos="0">
                  <a:srgbClr val="000000"/>
                </a:gs>
                <a:gs pos="31000">
                  <a:srgbClr val="191919"/>
                </a:gs>
                <a:gs pos="100000">
                  <a:srgbClr val="AFABA1">
                    <a:alpha val="12941"/>
                  </a:srgbClr>
                </a:gs>
              </a:gsLst>
              <a:lin ang="19799999"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grpSp>
      <p:grpSp>
        <p:nvGrpSpPr>
          <p:cNvPr id="308" name="Google Shape;308;p40"/>
          <p:cNvGrpSpPr/>
          <p:nvPr/>
        </p:nvGrpSpPr>
        <p:grpSpPr>
          <a:xfrm>
            <a:off x="491331" y="6363293"/>
            <a:ext cx="11201710" cy="246888"/>
            <a:chOff x="491331" y="6363293"/>
            <a:chExt cx="11201710" cy="246888"/>
          </a:xfrm>
        </p:grpSpPr>
        <p:grpSp>
          <p:nvGrpSpPr>
            <p:cNvPr id="309" name="Google Shape;309;p40"/>
            <p:cNvGrpSpPr/>
            <p:nvPr/>
          </p:nvGrpSpPr>
          <p:grpSpPr>
            <a:xfrm>
              <a:off x="491331" y="6363293"/>
              <a:ext cx="8016638" cy="246888"/>
              <a:chOff x="491331" y="6363293"/>
              <a:chExt cx="8016638" cy="246888"/>
            </a:xfrm>
          </p:grpSpPr>
          <p:pic>
            <p:nvPicPr>
              <p:cNvPr descr="Shape, icon&#10;&#10;Description automatically generated" id="310" name="Google Shape;310;p40"/>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311" name="Google Shape;311;p40"/>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AFABA1"/>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312" name="Google Shape;312;p40"/>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z_Font Check" showMasterSp="0">
  <p:cSld name="1_z_Font Check">
    <p:bg>
      <p:bgPr>
        <a:solidFill>
          <a:schemeClr val="dk1"/>
        </a:solidFill>
      </p:bgPr>
    </p:bg>
    <p:spTree>
      <p:nvGrpSpPr>
        <p:cNvPr id="29"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b="0" l="0" r="0" t="0"/>
          <a:stretch/>
        </p:blipFill>
        <p:spPr>
          <a:xfrm>
            <a:off x="5352178" y="3724332"/>
            <a:ext cx="5537200" cy="1790700"/>
          </a:xfrm>
          <a:prstGeom prst="rect">
            <a:avLst/>
          </a:prstGeom>
          <a:noFill/>
          <a:ln>
            <a:noFill/>
          </a:ln>
        </p:spPr>
      </p:pic>
      <p:sp>
        <p:nvSpPr>
          <p:cNvPr id="31" name="Google Shape;31;p5"/>
          <p:cNvSpPr txBox="1"/>
          <p:nvPr/>
        </p:nvSpPr>
        <p:spPr>
          <a:xfrm>
            <a:off x="397236" y="2165370"/>
            <a:ext cx="3583800" cy="1569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2"/>
              </a:buClr>
              <a:buSzPts val="1600"/>
              <a:buFont typeface="DM Sans"/>
              <a:buNone/>
            </a:pPr>
            <a:r>
              <a:rPr b="0" i="0" lang="en-US" sz="1600">
                <a:solidFill>
                  <a:schemeClr val="lt2"/>
                </a:solidFill>
                <a:latin typeface="DM Sans"/>
                <a:ea typeface="DM Sans"/>
                <a:cs typeface="DM Sans"/>
                <a:sym typeface="DM Sans"/>
              </a:rPr>
              <a:t>Use this slide to make sure your presentation is displaying the accurate font </a:t>
            </a:r>
            <a:r>
              <a:rPr b="1" i="0" lang="en-US" sz="1600">
                <a:solidFill>
                  <a:schemeClr val="lt2"/>
                </a:solidFill>
                <a:latin typeface="DM Sans"/>
                <a:ea typeface="DM Sans"/>
                <a:cs typeface="DM Sans"/>
                <a:sym typeface="DM Sans"/>
              </a:rPr>
              <a:t>DM Sans.</a:t>
            </a:r>
            <a:endParaRPr b="0" i="0" sz="1800">
              <a:solidFill>
                <a:schemeClr val="dk1"/>
              </a:solidFill>
              <a:latin typeface="DM Sans"/>
              <a:ea typeface="DM Sans"/>
              <a:cs typeface="DM Sans"/>
              <a:sym typeface="DM Sans"/>
            </a:endParaRPr>
          </a:p>
          <a:p>
            <a:pPr indent="0" lvl="0" marL="0" marR="0" rtl="0" algn="l">
              <a:spcBef>
                <a:spcPts val="0"/>
              </a:spcBef>
              <a:spcAft>
                <a:spcPts val="0"/>
              </a:spcAft>
              <a:buClr>
                <a:schemeClr val="dk1"/>
              </a:buClr>
              <a:buSzPts val="1600"/>
              <a:buFont typeface="Arial"/>
              <a:buNone/>
            </a:pPr>
            <a:r>
              <a:t/>
            </a:r>
            <a:endParaRPr b="1" i="0" sz="1600">
              <a:solidFill>
                <a:schemeClr val="lt2"/>
              </a:solidFill>
              <a:latin typeface="DM Sans"/>
              <a:ea typeface="DM Sans"/>
              <a:cs typeface="DM Sans"/>
              <a:sym typeface="DM Sans"/>
            </a:endParaRPr>
          </a:p>
          <a:p>
            <a:pPr indent="0" lvl="0" marL="0" marR="0" rtl="0" algn="l">
              <a:spcBef>
                <a:spcPts val="0"/>
              </a:spcBef>
              <a:spcAft>
                <a:spcPts val="0"/>
              </a:spcAft>
              <a:buClr>
                <a:schemeClr val="lt2"/>
              </a:buClr>
              <a:buSzPts val="1600"/>
              <a:buFont typeface="DM Sans"/>
              <a:buNone/>
            </a:pPr>
            <a:r>
              <a:rPr b="0" i="0" lang="en-US" sz="1600">
                <a:solidFill>
                  <a:schemeClr val="lt2"/>
                </a:solidFill>
                <a:latin typeface="DM Sans"/>
                <a:ea typeface="DM Sans"/>
                <a:cs typeface="DM Sans"/>
                <a:sym typeface="DM Sans"/>
              </a:rPr>
              <a:t>This font should be readily available in Google Slides.</a:t>
            </a:r>
            <a:endParaRPr b="0" i="0" sz="1800">
              <a:solidFill>
                <a:schemeClr val="dk1"/>
              </a:solidFill>
              <a:latin typeface="DM Sans"/>
              <a:ea typeface="DM Sans"/>
              <a:cs typeface="DM Sans"/>
              <a:sym typeface="DM Sans"/>
            </a:endParaRPr>
          </a:p>
        </p:txBody>
      </p:sp>
      <p:sp>
        <p:nvSpPr>
          <p:cNvPr id="32" name="Google Shape;32;p5"/>
          <p:cNvSpPr txBox="1"/>
          <p:nvPr/>
        </p:nvSpPr>
        <p:spPr>
          <a:xfrm>
            <a:off x="397237" y="572779"/>
            <a:ext cx="4892344" cy="14465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2"/>
              </a:buClr>
              <a:buSzPts val="4400"/>
              <a:buFont typeface="DM Sans"/>
              <a:buNone/>
            </a:pPr>
            <a:r>
              <a:rPr b="0" i="0" lang="en-US" sz="4400">
                <a:solidFill>
                  <a:schemeClr val="lt2"/>
                </a:solidFill>
                <a:latin typeface="DM Sans"/>
                <a:ea typeface="DM Sans"/>
                <a:cs typeface="DM Sans"/>
                <a:sym typeface="DM Sans"/>
              </a:rPr>
              <a:t>Google Slides Font check</a:t>
            </a:r>
            <a:endParaRPr b="0" i="0" sz="1800">
              <a:solidFill>
                <a:schemeClr val="dk1"/>
              </a:solidFill>
              <a:latin typeface="DM Sans"/>
              <a:ea typeface="DM Sans"/>
              <a:cs typeface="DM Sans"/>
              <a:sym typeface="DM Sans"/>
            </a:endParaRPr>
          </a:p>
        </p:txBody>
      </p:sp>
      <p:sp>
        <p:nvSpPr>
          <p:cNvPr id="33" name="Google Shape;33;p5"/>
          <p:cNvSpPr txBox="1"/>
          <p:nvPr/>
        </p:nvSpPr>
        <p:spPr>
          <a:xfrm>
            <a:off x="5289580" y="2548955"/>
            <a:ext cx="5662500" cy="766200"/>
          </a:xfrm>
          <a:prstGeom prst="rect">
            <a:avLst/>
          </a:prstGeom>
          <a:noFill/>
          <a:ln>
            <a:noFill/>
          </a:ln>
        </p:spPr>
        <p:txBody>
          <a:bodyPr anchorCtr="0" anchor="t" bIns="45700" lIns="91425" spcFirstLastPara="1" rIns="91425" wrap="square" tIns="45700">
            <a:noAutofit/>
          </a:bodyPr>
          <a:lstStyle/>
          <a:p>
            <a:pPr indent="0" lvl="0" marL="0" marR="0" rtl="0" algn="ctr">
              <a:lnSpc>
                <a:spcPct val="85000"/>
              </a:lnSpc>
              <a:spcBef>
                <a:spcPts val="0"/>
              </a:spcBef>
              <a:spcAft>
                <a:spcPts val="0"/>
              </a:spcAft>
              <a:buClr>
                <a:schemeClr val="lt2"/>
              </a:buClr>
              <a:buSzPts val="6700"/>
              <a:buFont typeface="DM Sans"/>
              <a:buNone/>
            </a:pPr>
            <a:r>
              <a:rPr b="0" i="0" lang="en-US" sz="6700">
                <a:solidFill>
                  <a:schemeClr val="lt2"/>
                </a:solidFill>
                <a:latin typeface="DM Sans"/>
                <a:ea typeface="DM Sans"/>
                <a:cs typeface="DM Sans"/>
                <a:sym typeface="DM Sans"/>
              </a:rPr>
              <a:t>DM Sans</a:t>
            </a:r>
            <a:endParaRPr b="0" i="0" sz="1800">
              <a:solidFill>
                <a:schemeClr val="dk1"/>
              </a:solidFill>
              <a:latin typeface="DM Sans"/>
              <a:ea typeface="DM Sans"/>
              <a:cs typeface="DM Sans"/>
              <a:sym typeface="DM Sans"/>
            </a:endParaRPr>
          </a:p>
        </p:txBody>
      </p:sp>
      <p:sp>
        <p:nvSpPr>
          <p:cNvPr id="34" name="Google Shape;34;p5"/>
          <p:cNvSpPr txBox="1"/>
          <p:nvPr/>
        </p:nvSpPr>
        <p:spPr>
          <a:xfrm>
            <a:off x="5220533" y="1883599"/>
            <a:ext cx="5662397" cy="523220"/>
          </a:xfrm>
          <a:prstGeom prst="rect">
            <a:avLst/>
          </a:prstGeom>
          <a:noFill/>
          <a:ln>
            <a:noFill/>
          </a:ln>
        </p:spPr>
        <p:txBody>
          <a:bodyPr anchorCtr="0" anchor="t" bIns="45700" lIns="91425" spcFirstLastPara="1" rIns="91425" wrap="square" tIns="45700">
            <a:spAutoFit/>
          </a:bodyPr>
          <a:lstStyle/>
          <a:p>
            <a:pPr indent="0" lvl="1" marL="0" marR="0" rtl="0" algn="ctr">
              <a:lnSpc>
                <a:spcPct val="100000"/>
              </a:lnSpc>
              <a:spcBef>
                <a:spcPts val="0"/>
              </a:spcBef>
              <a:spcAft>
                <a:spcPts val="0"/>
              </a:spcAft>
              <a:buClr>
                <a:schemeClr val="accent2"/>
              </a:buClr>
              <a:buSzPts val="1400"/>
              <a:buFont typeface="Calibri"/>
              <a:buChar char="​"/>
            </a:pPr>
            <a:r>
              <a:rPr b="0" i="0" lang="en-US" sz="1400" u="none" cap="none" strike="noStrike">
                <a:solidFill>
                  <a:srgbClr val="B6C9FF"/>
                </a:solidFill>
                <a:latin typeface="DM Sans"/>
                <a:ea typeface="DM Sans"/>
                <a:cs typeface="DM Sans"/>
                <a:sym typeface="DM Sans"/>
              </a:rPr>
              <a:t>The two sets of text below</a:t>
            </a:r>
            <a:br>
              <a:rPr b="0" i="0" lang="en-US" sz="1400" u="none" cap="none" strike="noStrike">
                <a:solidFill>
                  <a:srgbClr val="B6C9FF"/>
                </a:solidFill>
                <a:latin typeface="DM Sans"/>
                <a:ea typeface="DM Sans"/>
                <a:cs typeface="DM Sans"/>
                <a:sym typeface="DM Sans"/>
              </a:rPr>
            </a:br>
            <a:r>
              <a:rPr b="0" i="0" lang="en-US" sz="1400" u="none" cap="none" strike="noStrike">
                <a:solidFill>
                  <a:srgbClr val="B6C9FF"/>
                </a:solidFill>
                <a:latin typeface="DM Sans"/>
                <a:ea typeface="DM Sans"/>
                <a:cs typeface="DM Sans"/>
                <a:sym typeface="DM Sans"/>
              </a:rPr>
              <a:t>should match.</a:t>
            </a:r>
            <a:endParaRPr b="0" i="0" sz="1800" u="none" cap="none" strike="noStrike">
              <a:solidFill>
                <a:srgbClr val="B6C9FF"/>
              </a:solidFill>
              <a:latin typeface="DM Sans"/>
              <a:ea typeface="DM Sans"/>
              <a:cs typeface="DM Sans"/>
              <a:sym typeface="DM Sans"/>
            </a:endParaRPr>
          </a:p>
        </p:txBody>
      </p:sp>
      <p:grpSp>
        <p:nvGrpSpPr>
          <p:cNvPr id="35" name="Google Shape;35;p5"/>
          <p:cNvGrpSpPr/>
          <p:nvPr/>
        </p:nvGrpSpPr>
        <p:grpSpPr>
          <a:xfrm>
            <a:off x="5739679" y="1863713"/>
            <a:ext cx="4517498" cy="3525574"/>
            <a:chOff x="7066983" y="2602871"/>
            <a:chExt cx="3478806" cy="2714952"/>
          </a:xfrm>
        </p:grpSpPr>
        <p:cxnSp>
          <p:nvCxnSpPr>
            <p:cNvPr id="36" name="Google Shape;36;p5"/>
            <p:cNvCxnSpPr/>
            <p:nvPr/>
          </p:nvCxnSpPr>
          <p:spPr>
            <a:xfrm>
              <a:off x="7066983" y="2602871"/>
              <a:ext cx="0" cy="2714952"/>
            </a:xfrm>
            <a:prstGeom prst="straightConnector1">
              <a:avLst/>
            </a:prstGeom>
            <a:noFill/>
            <a:ln cap="flat" cmpd="sng" w="9525">
              <a:solidFill>
                <a:srgbClr val="B6C9FF"/>
              </a:solidFill>
              <a:prstDash val="solid"/>
              <a:miter lim="800000"/>
              <a:headEnd len="sm" w="sm" type="none"/>
              <a:tailEnd len="sm" w="sm" type="none"/>
            </a:ln>
          </p:spPr>
        </p:cxnSp>
        <p:cxnSp>
          <p:nvCxnSpPr>
            <p:cNvPr id="37" name="Google Shape;37;p5"/>
            <p:cNvCxnSpPr/>
            <p:nvPr/>
          </p:nvCxnSpPr>
          <p:spPr>
            <a:xfrm>
              <a:off x="7490978" y="2602871"/>
              <a:ext cx="0" cy="2714952"/>
            </a:xfrm>
            <a:prstGeom prst="straightConnector1">
              <a:avLst/>
            </a:prstGeom>
            <a:noFill/>
            <a:ln cap="flat" cmpd="sng" w="9525">
              <a:solidFill>
                <a:srgbClr val="B6C9FF"/>
              </a:solidFill>
              <a:prstDash val="solid"/>
              <a:miter lim="800000"/>
              <a:headEnd len="sm" w="sm" type="none"/>
              <a:tailEnd len="sm" w="sm" type="none"/>
            </a:ln>
          </p:spPr>
        </p:cxnSp>
        <p:cxnSp>
          <p:nvCxnSpPr>
            <p:cNvPr id="38" name="Google Shape;38;p5"/>
            <p:cNvCxnSpPr/>
            <p:nvPr/>
          </p:nvCxnSpPr>
          <p:spPr>
            <a:xfrm>
              <a:off x="10545789" y="2602871"/>
              <a:ext cx="0" cy="2714952"/>
            </a:xfrm>
            <a:prstGeom prst="straightConnector1">
              <a:avLst/>
            </a:prstGeom>
            <a:noFill/>
            <a:ln cap="flat" cmpd="sng" w="9525">
              <a:solidFill>
                <a:srgbClr val="B6C9FF"/>
              </a:solidFill>
              <a:prstDash val="solid"/>
              <a:miter lim="800000"/>
              <a:headEnd len="sm" w="sm" type="none"/>
              <a:tailEnd len="sm" w="sm" type="none"/>
            </a:ln>
          </p:spPr>
        </p:cxnSp>
        <p:cxnSp>
          <p:nvCxnSpPr>
            <p:cNvPr id="39" name="Google Shape;39;p5"/>
            <p:cNvCxnSpPr/>
            <p:nvPr/>
          </p:nvCxnSpPr>
          <p:spPr>
            <a:xfrm>
              <a:off x="10336345" y="2602871"/>
              <a:ext cx="0" cy="2714952"/>
            </a:xfrm>
            <a:prstGeom prst="straightConnector1">
              <a:avLst/>
            </a:prstGeom>
            <a:noFill/>
            <a:ln cap="flat" cmpd="sng" w="9525">
              <a:solidFill>
                <a:srgbClr val="B6C9FF"/>
              </a:solidFill>
              <a:prstDash val="solid"/>
              <a:miter lim="800000"/>
              <a:headEnd len="sm" w="sm" type="none"/>
              <a:tailEnd len="sm" w="sm" type="none"/>
            </a:ln>
          </p:spPr>
        </p:cxnSp>
      </p:grpSp>
      <p:grpSp>
        <p:nvGrpSpPr>
          <p:cNvPr id="40" name="Google Shape;40;p5"/>
          <p:cNvGrpSpPr/>
          <p:nvPr/>
        </p:nvGrpSpPr>
        <p:grpSpPr>
          <a:xfrm>
            <a:off x="5167230" y="2684065"/>
            <a:ext cx="5662445" cy="2086412"/>
            <a:chOff x="6576578" y="3258295"/>
            <a:chExt cx="4360500" cy="1563164"/>
          </a:xfrm>
        </p:grpSpPr>
        <p:cxnSp>
          <p:nvCxnSpPr>
            <p:cNvPr id="41" name="Google Shape;41;p5"/>
            <p:cNvCxnSpPr/>
            <p:nvPr/>
          </p:nvCxnSpPr>
          <p:spPr>
            <a:xfrm>
              <a:off x="6576578" y="3258295"/>
              <a:ext cx="4360463" cy="0"/>
            </a:xfrm>
            <a:prstGeom prst="straightConnector1">
              <a:avLst/>
            </a:prstGeom>
            <a:noFill/>
            <a:ln cap="flat" cmpd="sng" w="9525">
              <a:solidFill>
                <a:srgbClr val="B6C9FF"/>
              </a:solidFill>
              <a:prstDash val="solid"/>
              <a:miter lim="800000"/>
              <a:headEnd len="sm" w="sm" type="none"/>
              <a:tailEnd len="sm" w="sm" type="none"/>
            </a:ln>
          </p:spPr>
        </p:cxnSp>
        <p:cxnSp>
          <p:nvCxnSpPr>
            <p:cNvPr id="42" name="Google Shape;42;p5"/>
            <p:cNvCxnSpPr/>
            <p:nvPr/>
          </p:nvCxnSpPr>
          <p:spPr>
            <a:xfrm>
              <a:off x="6576578" y="3718332"/>
              <a:ext cx="4360463" cy="0"/>
            </a:xfrm>
            <a:prstGeom prst="straightConnector1">
              <a:avLst/>
            </a:prstGeom>
            <a:noFill/>
            <a:ln cap="flat" cmpd="sng" w="9525">
              <a:solidFill>
                <a:srgbClr val="B6C9FF"/>
              </a:solidFill>
              <a:prstDash val="solid"/>
              <a:miter lim="800000"/>
              <a:headEnd len="sm" w="sm" type="none"/>
              <a:tailEnd len="sm" w="sm" type="none"/>
            </a:ln>
          </p:spPr>
        </p:cxnSp>
        <p:cxnSp>
          <p:nvCxnSpPr>
            <p:cNvPr id="43" name="Google Shape;43;p5"/>
            <p:cNvCxnSpPr/>
            <p:nvPr/>
          </p:nvCxnSpPr>
          <p:spPr>
            <a:xfrm>
              <a:off x="6576578" y="4358031"/>
              <a:ext cx="4360500" cy="0"/>
            </a:xfrm>
            <a:prstGeom prst="straightConnector1">
              <a:avLst/>
            </a:prstGeom>
            <a:noFill/>
            <a:ln cap="flat" cmpd="sng" w="9525">
              <a:solidFill>
                <a:srgbClr val="B6C9FF"/>
              </a:solidFill>
              <a:prstDash val="solid"/>
              <a:miter lim="800000"/>
              <a:headEnd len="sm" w="sm" type="none"/>
              <a:tailEnd len="sm" w="sm" type="none"/>
            </a:ln>
          </p:spPr>
        </p:cxnSp>
        <p:cxnSp>
          <p:nvCxnSpPr>
            <p:cNvPr id="44" name="Google Shape;44;p5"/>
            <p:cNvCxnSpPr/>
            <p:nvPr/>
          </p:nvCxnSpPr>
          <p:spPr>
            <a:xfrm>
              <a:off x="6576578" y="4821459"/>
              <a:ext cx="4360463" cy="0"/>
            </a:xfrm>
            <a:prstGeom prst="straightConnector1">
              <a:avLst/>
            </a:prstGeom>
            <a:noFill/>
            <a:ln cap="flat" cmpd="sng" w="9525">
              <a:solidFill>
                <a:srgbClr val="B6C9FF"/>
              </a:solidFill>
              <a:prstDash val="solid"/>
              <a:miter lim="800000"/>
              <a:headEnd len="sm" w="sm" type="none"/>
              <a:tailEnd len="sm" w="sm" type="none"/>
            </a:ln>
          </p:spPr>
        </p:cxnSp>
      </p:grpSp>
      <p:grpSp>
        <p:nvGrpSpPr>
          <p:cNvPr id="45" name="Google Shape;45;p5"/>
          <p:cNvGrpSpPr/>
          <p:nvPr/>
        </p:nvGrpSpPr>
        <p:grpSpPr>
          <a:xfrm>
            <a:off x="491331" y="6363293"/>
            <a:ext cx="11201710" cy="246888"/>
            <a:chOff x="491331" y="6363293"/>
            <a:chExt cx="11201710" cy="246888"/>
          </a:xfrm>
        </p:grpSpPr>
        <p:grpSp>
          <p:nvGrpSpPr>
            <p:cNvPr id="46" name="Google Shape;46;p5"/>
            <p:cNvGrpSpPr/>
            <p:nvPr/>
          </p:nvGrpSpPr>
          <p:grpSpPr>
            <a:xfrm>
              <a:off x="491331" y="6363293"/>
              <a:ext cx="8016638" cy="246888"/>
              <a:chOff x="491331" y="6363293"/>
              <a:chExt cx="8016638" cy="246888"/>
            </a:xfrm>
          </p:grpSpPr>
          <p:pic>
            <p:nvPicPr>
              <p:cNvPr descr="Shape, icon&#10;&#10;Description automatically generated" id="47" name="Google Shape;47;p5"/>
              <p:cNvPicPr preferRelativeResize="0"/>
              <p:nvPr/>
            </p:nvPicPr>
            <p:blipFill rotWithShape="1">
              <a:blip r:embed="rId3">
                <a:alphaModFix/>
              </a:blip>
              <a:srcRect b="0" l="0" r="0" t="0"/>
              <a:stretch/>
            </p:blipFill>
            <p:spPr>
              <a:xfrm>
                <a:off x="491331" y="6363293"/>
                <a:ext cx="246888" cy="246888"/>
              </a:xfrm>
              <a:prstGeom prst="rect">
                <a:avLst/>
              </a:prstGeom>
              <a:noFill/>
              <a:ln>
                <a:noFill/>
              </a:ln>
            </p:spPr>
          </p:pic>
          <p:sp>
            <p:nvSpPr>
              <p:cNvPr id="48" name="Google Shape;48;p5"/>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AFABA1"/>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49" name="Google Shape;49;p5"/>
            <p:cNvPicPr preferRelativeResize="0"/>
            <p:nvPr/>
          </p:nvPicPr>
          <p:blipFill rotWithShape="1">
            <a:blip r:embed="rId4">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tat + Image Right">
  <p:cSld name="h_Stat + Image Right">
    <p:bg>
      <p:bgPr>
        <a:solidFill>
          <a:srgbClr val="FFFEFA"/>
        </a:solidFill>
      </p:bgPr>
    </p:bg>
    <p:spTree>
      <p:nvGrpSpPr>
        <p:cNvPr id="313" name="Shape 313"/>
        <p:cNvGrpSpPr/>
        <p:nvPr/>
      </p:nvGrpSpPr>
      <p:grpSpPr>
        <a:xfrm>
          <a:off x="0" y="0"/>
          <a:ext cx="0" cy="0"/>
          <a:chOff x="0" y="0"/>
          <a:chExt cx="0" cy="0"/>
        </a:xfrm>
      </p:grpSpPr>
      <p:sp>
        <p:nvSpPr>
          <p:cNvPr id="314" name="Google Shape;314;p41"/>
          <p:cNvSpPr/>
          <p:nvPr/>
        </p:nvSpPr>
        <p:spPr>
          <a:xfrm>
            <a:off x="6089648" y="0"/>
            <a:ext cx="6102352"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E8DCC7"/>
              </a:gs>
              <a:gs pos="43000">
                <a:srgbClr val="EADEC7"/>
              </a:gs>
              <a:gs pos="99000">
                <a:schemeClr val="lt2"/>
              </a:gs>
              <a:gs pos="100000">
                <a:schemeClr val="lt2"/>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315" name="Google Shape;315;p41"/>
          <p:cNvSpPr txBox="1"/>
          <p:nvPr>
            <p:ph type="title"/>
          </p:nvPr>
        </p:nvSpPr>
        <p:spPr>
          <a:xfrm>
            <a:off x="400820" y="2488559"/>
            <a:ext cx="4883519" cy="1491304"/>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9600"/>
              <a:buFont typeface="DM Sans"/>
              <a:buNone/>
              <a:defRPr b="0" i="0" sz="96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41"/>
          <p:cNvSpPr txBox="1"/>
          <p:nvPr>
            <p:ph idx="1" type="body"/>
          </p:nvPr>
        </p:nvSpPr>
        <p:spPr>
          <a:xfrm>
            <a:off x="499523" y="3928592"/>
            <a:ext cx="4791215" cy="2187051"/>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b="0" i="0"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17" name="Google Shape;317;p41"/>
          <p:cNvSpPr/>
          <p:nvPr>
            <p:ph idx="2" type="pic"/>
          </p:nvPr>
        </p:nvSpPr>
        <p:spPr>
          <a:xfrm>
            <a:off x="6912433" y="1232854"/>
            <a:ext cx="4461554" cy="4386728"/>
          </a:xfrm>
          <a:prstGeom prst="roundRect">
            <a:avLst>
              <a:gd fmla="val 2291" name="adj"/>
            </a:avLst>
          </a:prstGeom>
          <a:solidFill>
            <a:srgbClr val="AFABA1"/>
          </a:solidFill>
          <a:ln>
            <a:noFill/>
          </a:ln>
        </p:spPr>
      </p:sp>
      <p:pic>
        <p:nvPicPr>
          <p:cNvPr descr="Shape&#10;&#10;Description automatically generated with medium confidence" id="318" name="Google Shape;318;p41"/>
          <p:cNvPicPr preferRelativeResize="0"/>
          <p:nvPr/>
        </p:nvPicPr>
        <p:blipFill rotWithShape="1">
          <a:blip r:embed="rId2">
            <a:alphaModFix/>
          </a:blip>
          <a:srcRect b="0" l="0" r="0" t="0"/>
          <a:stretch/>
        </p:blipFill>
        <p:spPr>
          <a:xfrm>
            <a:off x="11244985" y="6403804"/>
            <a:ext cx="448056" cy="164287"/>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tat + Image Right (5x)">
  <p:cSld name="h_Stat + Image Right (5x)">
    <p:bg>
      <p:bgPr>
        <a:solidFill>
          <a:srgbClr val="FFFEFA"/>
        </a:solidFill>
      </p:bgPr>
    </p:bg>
    <p:spTree>
      <p:nvGrpSpPr>
        <p:cNvPr id="319" name="Shape 319"/>
        <p:cNvGrpSpPr/>
        <p:nvPr/>
      </p:nvGrpSpPr>
      <p:grpSpPr>
        <a:xfrm>
          <a:off x="0" y="0"/>
          <a:ext cx="0" cy="0"/>
          <a:chOff x="0" y="0"/>
          <a:chExt cx="0" cy="0"/>
        </a:xfrm>
      </p:grpSpPr>
      <p:sp>
        <p:nvSpPr>
          <p:cNvPr id="320" name="Google Shape;320;p42"/>
          <p:cNvSpPr/>
          <p:nvPr/>
        </p:nvSpPr>
        <p:spPr>
          <a:xfrm>
            <a:off x="6089648" y="0"/>
            <a:ext cx="6102352"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E8DCC7"/>
              </a:gs>
              <a:gs pos="43000">
                <a:srgbClr val="EADEC7"/>
              </a:gs>
              <a:gs pos="99000">
                <a:schemeClr val="lt2"/>
              </a:gs>
              <a:gs pos="100000">
                <a:schemeClr val="lt2"/>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321" name="Google Shape;321;p42"/>
          <p:cNvSpPr txBox="1"/>
          <p:nvPr>
            <p:ph type="title"/>
          </p:nvPr>
        </p:nvSpPr>
        <p:spPr>
          <a:xfrm>
            <a:off x="400820" y="169138"/>
            <a:ext cx="5190354" cy="1491304"/>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9600"/>
              <a:buFont typeface="DM Sans"/>
              <a:buNone/>
              <a:defRPr b="0" i="0" sz="9600">
                <a:latin typeface="DM Sans"/>
                <a:ea typeface="DM Sans"/>
                <a:cs typeface="DM Sans"/>
                <a:sym typeface="DM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2" name="Google Shape;322;p42"/>
          <p:cNvSpPr txBox="1"/>
          <p:nvPr>
            <p:ph idx="1" type="body"/>
          </p:nvPr>
        </p:nvSpPr>
        <p:spPr>
          <a:xfrm>
            <a:off x="499523" y="1553186"/>
            <a:ext cx="5113880" cy="1018564"/>
          </a:xfrm>
          <a:prstGeom prst="rect">
            <a:avLst/>
          </a:prstGeom>
          <a:noFill/>
          <a:ln>
            <a:noFill/>
          </a:ln>
        </p:spPr>
        <p:txBody>
          <a:bodyPr anchorCtr="0" anchor="t" bIns="0" lIns="0" spcFirstLastPara="1" rIns="0" wrap="square" tIns="0">
            <a:normAutofit/>
          </a:bodyPr>
          <a:lstStyle>
            <a:lvl1pPr indent="-330200" lvl="0" marL="457200" algn="l">
              <a:lnSpc>
                <a:spcPct val="100000"/>
              </a:lnSpc>
              <a:spcBef>
                <a:spcPts val="1400"/>
              </a:spcBef>
              <a:spcAft>
                <a:spcPts val="0"/>
              </a:spcAft>
              <a:buClr>
                <a:schemeClr val="dk1"/>
              </a:buClr>
              <a:buSzPts val="1600"/>
              <a:buChar char="​"/>
              <a:defRPr sz="1600"/>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400"/>
              </a:spcBef>
              <a:spcAft>
                <a:spcPts val="0"/>
              </a:spcAft>
              <a:buSzPts val="1200"/>
              <a:buChar char="​"/>
              <a:defRPr sz="1200"/>
            </a:lvl4pPr>
            <a:lvl5pPr indent="-304800" lvl="4" marL="2286000" algn="l">
              <a:lnSpc>
                <a:spcPct val="100000"/>
              </a:lnSpc>
              <a:spcBef>
                <a:spcPts val="1400"/>
              </a:spcBef>
              <a:spcAft>
                <a:spcPts val="0"/>
              </a:spcAft>
              <a:buSzPts val="1200"/>
              <a:buChar char="​"/>
              <a:defRPr sz="12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23" name="Google Shape;323;p42"/>
          <p:cNvSpPr txBox="1"/>
          <p:nvPr>
            <p:ph idx="2" type="body"/>
          </p:nvPr>
        </p:nvSpPr>
        <p:spPr>
          <a:xfrm>
            <a:off x="499141" y="2977940"/>
            <a:ext cx="2426197" cy="448278"/>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1400"/>
              </a:spcBef>
              <a:spcAft>
                <a:spcPts val="0"/>
              </a:spcAft>
              <a:buClr>
                <a:schemeClr val="dk1"/>
              </a:buClr>
              <a:buSzPts val="3200"/>
              <a:buChar char="​"/>
              <a:defRPr sz="32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24" name="Google Shape;324;p42"/>
          <p:cNvSpPr txBox="1"/>
          <p:nvPr>
            <p:ph idx="3" type="body"/>
          </p:nvPr>
        </p:nvSpPr>
        <p:spPr>
          <a:xfrm>
            <a:off x="495300" y="3524632"/>
            <a:ext cx="2429394" cy="776313"/>
          </a:xfrm>
          <a:prstGeom prst="rect">
            <a:avLst/>
          </a:prstGeom>
          <a:noFill/>
          <a:ln>
            <a:noFill/>
          </a:ln>
        </p:spPr>
        <p:txBody>
          <a:bodyPr anchorCtr="0" anchor="t" bIns="0" lIns="0" spcFirstLastPara="1" rIns="0" wrap="square" tIns="0">
            <a:normAutofit/>
          </a:bodyPr>
          <a:lstStyle>
            <a:lvl1pPr indent="-295275" lvl="0" marL="457200" algn="l">
              <a:lnSpc>
                <a:spcPct val="100000"/>
              </a:lnSpc>
              <a:spcBef>
                <a:spcPts val="1400"/>
              </a:spcBef>
              <a:spcAft>
                <a:spcPts val="0"/>
              </a:spcAft>
              <a:buClr>
                <a:schemeClr val="dk1"/>
              </a:buClr>
              <a:buSzPts val="1050"/>
              <a:buChar char="​"/>
              <a:defRPr sz="1050"/>
            </a:lvl1pPr>
            <a:lvl2pPr indent="-285750" lvl="1" marL="914400" algn="l">
              <a:lnSpc>
                <a:spcPct val="100000"/>
              </a:lnSpc>
              <a:spcBef>
                <a:spcPts val="800"/>
              </a:spcBef>
              <a:spcAft>
                <a:spcPts val="0"/>
              </a:spcAft>
              <a:buClr>
                <a:schemeClr val="dk1"/>
              </a:buClr>
              <a:buSzPts val="900"/>
              <a:buChar char="•"/>
              <a:defRPr sz="90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25" name="Google Shape;325;p42"/>
          <p:cNvSpPr txBox="1"/>
          <p:nvPr>
            <p:ph idx="4" type="body"/>
          </p:nvPr>
        </p:nvSpPr>
        <p:spPr>
          <a:xfrm>
            <a:off x="3176735" y="2977940"/>
            <a:ext cx="2426197" cy="448278"/>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1400"/>
              </a:spcBef>
              <a:spcAft>
                <a:spcPts val="0"/>
              </a:spcAft>
              <a:buClr>
                <a:schemeClr val="dk1"/>
              </a:buClr>
              <a:buSzPts val="3200"/>
              <a:buChar char="​"/>
              <a:defRPr sz="32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26" name="Google Shape;326;p42"/>
          <p:cNvSpPr txBox="1"/>
          <p:nvPr>
            <p:ph idx="5" type="body"/>
          </p:nvPr>
        </p:nvSpPr>
        <p:spPr>
          <a:xfrm>
            <a:off x="3172894" y="3524632"/>
            <a:ext cx="2429394" cy="776313"/>
          </a:xfrm>
          <a:prstGeom prst="rect">
            <a:avLst/>
          </a:prstGeom>
          <a:noFill/>
          <a:ln>
            <a:noFill/>
          </a:ln>
        </p:spPr>
        <p:txBody>
          <a:bodyPr anchorCtr="0" anchor="t" bIns="0" lIns="0" spcFirstLastPara="1" rIns="0" wrap="square" tIns="0">
            <a:normAutofit/>
          </a:bodyPr>
          <a:lstStyle>
            <a:lvl1pPr indent="-295275" lvl="0" marL="457200" algn="l">
              <a:lnSpc>
                <a:spcPct val="100000"/>
              </a:lnSpc>
              <a:spcBef>
                <a:spcPts val="1400"/>
              </a:spcBef>
              <a:spcAft>
                <a:spcPts val="0"/>
              </a:spcAft>
              <a:buClr>
                <a:schemeClr val="dk1"/>
              </a:buClr>
              <a:buSzPts val="1050"/>
              <a:buChar char="​"/>
              <a:defRPr sz="1050"/>
            </a:lvl1pPr>
            <a:lvl2pPr indent="-285750" lvl="1" marL="914400" algn="l">
              <a:lnSpc>
                <a:spcPct val="100000"/>
              </a:lnSpc>
              <a:spcBef>
                <a:spcPts val="800"/>
              </a:spcBef>
              <a:spcAft>
                <a:spcPts val="0"/>
              </a:spcAft>
              <a:buClr>
                <a:schemeClr val="dk1"/>
              </a:buClr>
              <a:buSzPts val="900"/>
              <a:buChar char="•"/>
              <a:defRPr sz="90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27" name="Google Shape;327;p42"/>
          <p:cNvSpPr txBox="1"/>
          <p:nvPr>
            <p:ph idx="6" type="body"/>
          </p:nvPr>
        </p:nvSpPr>
        <p:spPr>
          <a:xfrm>
            <a:off x="499141" y="4564144"/>
            <a:ext cx="2426197" cy="448278"/>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1400"/>
              </a:spcBef>
              <a:spcAft>
                <a:spcPts val="0"/>
              </a:spcAft>
              <a:buClr>
                <a:schemeClr val="dk1"/>
              </a:buClr>
              <a:buSzPts val="3200"/>
              <a:buChar char="​"/>
              <a:defRPr sz="32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28" name="Google Shape;328;p42"/>
          <p:cNvSpPr txBox="1"/>
          <p:nvPr>
            <p:ph idx="7" type="body"/>
          </p:nvPr>
        </p:nvSpPr>
        <p:spPr>
          <a:xfrm>
            <a:off x="495300" y="5110836"/>
            <a:ext cx="2429394" cy="776313"/>
          </a:xfrm>
          <a:prstGeom prst="rect">
            <a:avLst/>
          </a:prstGeom>
          <a:noFill/>
          <a:ln>
            <a:noFill/>
          </a:ln>
        </p:spPr>
        <p:txBody>
          <a:bodyPr anchorCtr="0" anchor="t" bIns="0" lIns="0" spcFirstLastPara="1" rIns="0" wrap="square" tIns="0">
            <a:normAutofit/>
          </a:bodyPr>
          <a:lstStyle>
            <a:lvl1pPr indent="-295275" lvl="0" marL="457200" algn="l">
              <a:lnSpc>
                <a:spcPct val="100000"/>
              </a:lnSpc>
              <a:spcBef>
                <a:spcPts val="1400"/>
              </a:spcBef>
              <a:spcAft>
                <a:spcPts val="0"/>
              </a:spcAft>
              <a:buClr>
                <a:schemeClr val="dk1"/>
              </a:buClr>
              <a:buSzPts val="1050"/>
              <a:buChar char="​"/>
              <a:defRPr sz="1050"/>
            </a:lvl1pPr>
            <a:lvl2pPr indent="-285750" lvl="1" marL="914400" algn="l">
              <a:lnSpc>
                <a:spcPct val="100000"/>
              </a:lnSpc>
              <a:spcBef>
                <a:spcPts val="800"/>
              </a:spcBef>
              <a:spcAft>
                <a:spcPts val="0"/>
              </a:spcAft>
              <a:buClr>
                <a:schemeClr val="dk1"/>
              </a:buClr>
              <a:buSzPts val="900"/>
              <a:buChar char="•"/>
              <a:defRPr sz="90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29" name="Google Shape;329;p42"/>
          <p:cNvSpPr txBox="1"/>
          <p:nvPr>
            <p:ph idx="8" type="body"/>
          </p:nvPr>
        </p:nvSpPr>
        <p:spPr>
          <a:xfrm>
            <a:off x="3176735" y="4564144"/>
            <a:ext cx="2426197" cy="448278"/>
          </a:xfrm>
          <a:prstGeom prst="rect">
            <a:avLst/>
          </a:prstGeom>
          <a:noFill/>
          <a:ln>
            <a:noFill/>
          </a:ln>
        </p:spPr>
        <p:txBody>
          <a:bodyPr anchorCtr="0" anchor="t" bIns="0" lIns="0" spcFirstLastPara="1" rIns="0" wrap="square" tIns="0">
            <a:noAutofit/>
          </a:bodyPr>
          <a:lstStyle>
            <a:lvl1pPr indent="-431800" lvl="0" marL="457200" algn="l">
              <a:lnSpc>
                <a:spcPct val="100000"/>
              </a:lnSpc>
              <a:spcBef>
                <a:spcPts val="1400"/>
              </a:spcBef>
              <a:spcAft>
                <a:spcPts val="0"/>
              </a:spcAft>
              <a:buClr>
                <a:schemeClr val="dk1"/>
              </a:buClr>
              <a:buSzPts val="3200"/>
              <a:buChar char="​"/>
              <a:defRPr sz="32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30" name="Google Shape;330;p42"/>
          <p:cNvSpPr txBox="1"/>
          <p:nvPr>
            <p:ph idx="9" type="body"/>
          </p:nvPr>
        </p:nvSpPr>
        <p:spPr>
          <a:xfrm>
            <a:off x="3172894" y="5110836"/>
            <a:ext cx="2429394" cy="776313"/>
          </a:xfrm>
          <a:prstGeom prst="rect">
            <a:avLst/>
          </a:prstGeom>
          <a:noFill/>
          <a:ln>
            <a:noFill/>
          </a:ln>
        </p:spPr>
        <p:txBody>
          <a:bodyPr anchorCtr="0" anchor="t" bIns="0" lIns="0" spcFirstLastPara="1" rIns="0" wrap="square" tIns="0">
            <a:normAutofit/>
          </a:bodyPr>
          <a:lstStyle>
            <a:lvl1pPr indent="-295275" lvl="0" marL="457200" algn="l">
              <a:lnSpc>
                <a:spcPct val="100000"/>
              </a:lnSpc>
              <a:spcBef>
                <a:spcPts val="1400"/>
              </a:spcBef>
              <a:spcAft>
                <a:spcPts val="0"/>
              </a:spcAft>
              <a:buClr>
                <a:schemeClr val="dk1"/>
              </a:buClr>
              <a:buSzPts val="1050"/>
              <a:buChar char="​"/>
              <a:defRPr sz="1050"/>
            </a:lvl1pPr>
            <a:lvl2pPr indent="-285750" lvl="1" marL="914400" algn="l">
              <a:lnSpc>
                <a:spcPct val="100000"/>
              </a:lnSpc>
              <a:spcBef>
                <a:spcPts val="800"/>
              </a:spcBef>
              <a:spcAft>
                <a:spcPts val="0"/>
              </a:spcAft>
              <a:buClr>
                <a:schemeClr val="dk1"/>
              </a:buClr>
              <a:buSzPts val="900"/>
              <a:buChar char="•"/>
              <a:defRPr sz="90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31" name="Google Shape;331;p42"/>
          <p:cNvSpPr/>
          <p:nvPr>
            <p:ph idx="13" type="pic"/>
          </p:nvPr>
        </p:nvSpPr>
        <p:spPr>
          <a:xfrm>
            <a:off x="6912433" y="1232854"/>
            <a:ext cx="4461554" cy="4386728"/>
          </a:xfrm>
          <a:prstGeom prst="roundRect">
            <a:avLst>
              <a:gd fmla="val 2291" name="adj"/>
            </a:avLst>
          </a:prstGeom>
          <a:solidFill>
            <a:srgbClr val="AFABA1"/>
          </a:solidFill>
          <a:ln>
            <a:noFill/>
          </a:ln>
        </p:spPr>
      </p:sp>
      <p:pic>
        <p:nvPicPr>
          <p:cNvPr descr="Shape&#10;&#10;Description automatically generated with medium confidence" id="332" name="Google Shape;332;p42"/>
          <p:cNvPicPr preferRelativeResize="0"/>
          <p:nvPr/>
        </p:nvPicPr>
        <p:blipFill rotWithShape="1">
          <a:blip r:embed="rId2">
            <a:alphaModFix/>
          </a:blip>
          <a:srcRect b="0" l="0" r="0" t="0"/>
          <a:stretch/>
        </p:blipFill>
        <p:spPr>
          <a:xfrm>
            <a:off x="11244985" y="6403804"/>
            <a:ext cx="448056" cy="16428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Full Bleed">
  <p:cSld name="g_Image Full Bleed">
    <p:bg>
      <p:bgPr>
        <a:solidFill>
          <a:schemeClr val="dk1"/>
        </a:solidFill>
      </p:bgPr>
    </p:bg>
    <p:spTree>
      <p:nvGrpSpPr>
        <p:cNvPr id="333" name="Shape 333"/>
        <p:cNvGrpSpPr/>
        <p:nvPr/>
      </p:nvGrpSpPr>
      <p:grpSpPr>
        <a:xfrm>
          <a:off x="0" y="0"/>
          <a:ext cx="0" cy="0"/>
          <a:chOff x="0" y="0"/>
          <a:chExt cx="0" cy="0"/>
        </a:xfrm>
      </p:grpSpPr>
      <p:sp>
        <p:nvSpPr>
          <p:cNvPr id="334" name="Google Shape;334;p43"/>
          <p:cNvSpPr/>
          <p:nvPr>
            <p:ph idx="2" type="pic"/>
          </p:nvPr>
        </p:nvSpPr>
        <p:spPr>
          <a:xfrm>
            <a:off x="0" y="0"/>
            <a:ext cx="12192000" cy="6858000"/>
          </a:xfrm>
          <a:prstGeom prst="rect">
            <a:avLst/>
          </a:prstGeom>
          <a:solidFill>
            <a:srgbClr val="AFABA1"/>
          </a:solidFill>
          <a:ln>
            <a:noFill/>
          </a:ln>
        </p:spPr>
      </p:sp>
      <p:pic>
        <p:nvPicPr>
          <p:cNvPr descr="Shape, icon&#10;&#10;Description automatically generated" id="335" name="Google Shape;335;p43"/>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336" name="Google Shape;336;p43"/>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pic>
        <p:nvPicPr>
          <p:cNvPr descr="A picture containing text, clipart&#10;&#10;Description automatically generated" id="337" name="Google Shape;337;p43"/>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tat + Image Left (3x)">
  <p:cSld name="h_Stat + Image Left (3x)">
    <p:spTree>
      <p:nvGrpSpPr>
        <p:cNvPr id="338" name="Shape 338"/>
        <p:cNvGrpSpPr/>
        <p:nvPr/>
      </p:nvGrpSpPr>
      <p:grpSpPr>
        <a:xfrm>
          <a:off x="0" y="0"/>
          <a:ext cx="0" cy="0"/>
          <a:chOff x="0" y="0"/>
          <a:chExt cx="0" cy="0"/>
        </a:xfrm>
      </p:grpSpPr>
      <p:sp>
        <p:nvSpPr>
          <p:cNvPr id="339" name="Google Shape;339;p44"/>
          <p:cNvSpPr txBox="1"/>
          <p:nvPr>
            <p:ph idx="1" type="body"/>
          </p:nvPr>
        </p:nvSpPr>
        <p:spPr>
          <a:xfrm>
            <a:off x="5630583" y="2898167"/>
            <a:ext cx="1824819" cy="660525"/>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dk1"/>
              </a:buClr>
              <a:buSzPts val="3600"/>
              <a:buChar char="​"/>
              <a:defRPr sz="36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40" name="Google Shape;340;p44"/>
          <p:cNvSpPr txBox="1"/>
          <p:nvPr>
            <p:ph idx="2" type="body"/>
          </p:nvPr>
        </p:nvSpPr>
        <p:spPr>
          <a:xfrm>
            <a:off x="7324726" y="3000053"/>
            <a:ext cx="4132261" cy="62747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sz="1200"/>
            </a:lvl1pPr>
            <a:lvl2pPr indent="-295275" lvl="1" marL="914400" algn="l">
              <a:lnSpc>
                <a:spcPct val="100000"/>
              </a:lnSpc>
              <a:spcBef>
                <a:spcPts val="800"/>
              </a:spcBef>
              <a:spcAft>
                <a:spcPts val="0"/>
              </a:spcAft>
              <a:buClr>
                <a:schemeClr val="dk1"/>
              </a:buClr>
              <a:buSzPts val="1050"/>
              <a:buChar char="•"/>
              <a:defRPr sz="105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41" name="Google Shape;341;p44"/>
          <p:cNvSpPr txBox="1"/>
          <p:nvPr>
            <p:ph idx="3" type="body"/>
          </p:nvPr>
        </p:nvSpPr>
        <p:spPr>
          <a:xfrm>
            <a:off x="5630583" y="4014878"/>
            <a:ext cx="1824819" cy="643988"/>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dk1"/>
              </a:buClr>
              <a:buSzPts val="3600"/>
              <a:buChar char="​"/>
              <a:defRPr sz="36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42" name="Google Shape;342;p44"/>
          <p:cNvSpPr txBox="1"/>
          <p:nvPr>
            <p:ph idx="4" type="body"/>
          </p:nvPr>
        </p:nvSpPr>
        <p:spPr>
          <a:xfrm>
            <a:off x="7324726" y="4116764"/>
            <a:ext cx="4132261" cy="61176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sz="1200"/>
            </a:lvl1pPr>
            <a:lvl2pPr indent="-295275" lvl="1" marL="914400" algn="l">
              <a:lnSpc>
                <a:spcPct val="100000"/>
              </a:lnSpc>
              <a:spcBef>
                <a:spcPts val="800"/>
              </a:spcBef>
              <a:spcAft>
                <a:spcPts val="0"/>
              </a:spcAft>
              <a:buClr>
                <a:schemeClr val="dk1"/>
              </a:buClr>
              <a:buSzPts val="1050"/>
              <a:buChar char="•"/>
              <a:defRPr sz="105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43" name="Google Shape;343;p44"/>
          <p:cNvSpPr txBox="1"/>
          <p:nvPr>
            <p:ph idx="5" type="body"/>
          </p:nvPr>
        </p:nvSpPr>
        <p:spPr>
          <a:xfrm>
            <a:off x="5630583" y="5129602"/>
            <a:ext cx="1824819" cy="668465"/>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dk1"/>
              </a:buClr>
              <a:buSzPts val="3600"/>
              <a:buChar char="​"/>
              <a:defRPr sz="36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44" name="Google Shape;344;p44"/>
          <p:cNvSpPr txBox="1"/>
          <p:nvPr>
            <p:ph idx="6" type="body"/>
          </p:nvPr>
        </p:nvSpPr>
        <p:spPr>
          <a:xfrm>
            <a:off x="7324726" y="5231488"/>
            <a:ext cx="4132261" cy="635012"/>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sz="1200"/>
            </a:lvl1pPr>
            <a:lvl2pPr indent="-295275" lvl="1" marL="914400" algn="l">
              <a:lnSpc>
                <a:spcPct val="100000"/>
              </a:lnSpc>
              <a:spcBef>
                <a:spcPts val="800"/>
              </a:spcBef>
              <a:spcAft>
                <a:spcPts val="0"/>
              </a:spcAft>
              <a:buClr>
                <a:schemeClr val="dk1"/>
              </a:buClr>
              <a:buSzPts val="1050"/>
              <a:buChar char="•"/>
              <a:defRPr sz="105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45" name="Google Shape;345;p44"/>
          <p:cNvSpPr txBox="1"/>
          <p:nvPr>
            <p:ph type="title"/>
          </p:nvPr>
        </p:nvSpPr>
        <p:spPr>
          <a:xfrm>
            <a:off x="5517931" y="425406"/>
            <a:ext cx="6190365" cy="930423"/>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6" name="Google Shape;346;p44"/>
          <p:cNvSpPr/>
          <p:nvPr>
            <p:ph idx="7" type="pic"/>
          </p:nvPr>
        </p:nvSpPr>
        <p:spPr>
          <a:xfrm>
            <a:off x="481012" y="492124"/>
            <a:ext cx="3732887" cy="5374375"/>
          </a:xfrm>
          <a:prstGeom prst="roundRect">
            <a:avLst>
              <a:gd fmla="val 2291" name="adj"/>
            </a:avLst>
          </a:prstGeom>
          <a:solidFill>
            <a:srgbClr val="AFABA1"/>
          </a:solid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tat + Image Left Dark (3x)">
  <p:cSld name="h_Stat + Image Left Dark (3x)">
    <p:bg>
      <p:bgPr>
        <a:solidFill>
          <a:schemeClr val="dk1"/>
        </a:solidFill>
      </p:bgPr>
    </p:bg>
    <p:spTree>
      <p:nvGrpSpPr>
        <p:cNvPr id="347" name="Shape 347"/>
        <p:cNvGrpSpPr/>
        <p:nvPr/>
      </p:nvGrpSpPr>
      <p:grpSpPr>
        <a:xfrm>
          <a:off x="0" y="0"/>
          <a:ext cx="0" cy="0"/>
          <a:chOff x="0" y="0"/>
          <a:chExt cx="0" cy="0"/>
        </a:xfrm>
      </p:grpSpPr>
      <p:sp>
        <p:nvSpPr>
          <p:cNvPr id="348" name="Google Shape;348;p45"/>
          <p:cNvSpPr txBox="1"/>
          <p:nvPr>
            <p:ph idx="1" type="body"/>
          </p:nvPr>
        </p:nvSpPr>
        <p:spPr>
          <a:xfrm>
            <a:off x="5630583" y="2898167"/>
            <a:ext cx="1824819" cy="660525"/>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lt2"/>
              </a:buClr>
              <a:buSzPts val="3600"/>
              <a:buChar char="​"/>
              <a:defRPr sz="3600">
                <a:solidFill>
                  <a:schemeClr val="lt2"/>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49" name="Google Shape;349;p45"/>
          <p:cNvSpPr txBox="1"/>
          <p:nvPr>
            <p:ph idx="2" type="body"/>
          </p:nvPr>
        </p:nvSpPr>
        <p:spPr>
          <a:xfrm>
            <a:off x="7324726" y="3000053"/>
            <a:ext cx="4132261" cy="62747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lt2"/>
              </a:buClr>
              <a:buSzPts val="1200"/>
              <a:buChar char="​"/>
              <a:defRPr sz="1200">
                <a:solidFill>
                  <a:schemeClr val="lt2"/>
                </a:solidFill>
              </a:defRPr>
            </a:lvl1pPr>
            <a:lvl2pPr indent="-295275" lvl="1" marL="914400" algn="l">
              <a:lnSpc>
                <a:spcPct val="100000"/>
              </a:lnSpc>
              <a:spcBef>
                <a:spcPts val="800"/>
              </a:spcBef>
              <a:spcAft>
                <a:spcPts val="0"/>
              </a:spcAft>
              <a:buClr>
                <a:schemeClr val="lt2"/>
              </a:buClr>
              <a:buSzPts val="1050"/>
              <a:buChar char="•"/>
              <a:defRPr sz="1050">
                <a:solidFill>
                  <a:schemeClr val="lt2"/>
                </a:solidFill>
              </a:defRPr>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50" name="Google Shape;350;p45"/>
          <p:cNvSpPr txBox="1"/>
          <p:nvPr>
            <p:ph idx="3" type="body"/>
          </p:nvPr>
        </p:nvSpPr>
        <p:spPr>
          <a:xfrm>
            <a:off x="5630583" y="4014878"/>
            <a:ext cx="1824819" cy="643988"/>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lt2"/>
              </a:buClr>
              <a:buSzPts val="3600"/>
              <a:buChar char="​"/>
              <a:defRPr sz="3600">
                <a:solidFill>
                  <a:schemeClr val="lt2"/>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51" name="Google Shape;351;p45"/>
          <p:cNvSpPr txBox="1"/>
          <p:nvPr>
            <p:ph idx="4" type="body"/>
          </p:nvPr>
        </p:nvSpPr>
        <p:spPr>
          <a:xfrm>
            <a:off x="7324726" y="4116764"/>
            <a:ext cx="4132261" cy="61176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lt2"/>
              </a:buClr>
              <a:buSzPts val="1200"/>
              <a:buChar char="​"/>
              <a:defRPr sz="1200">
                <a:solidFill>
                  <a:schemeClr val="lt2"/>
                </a:solidFill>
              </a:defRPr>
            </a:lvl1pPr>
            <a:lvl2pPr indent="-295275" lvl="1" marL="914400" algn="l">
              <a:lnSpc>
                <a:spcPct val="100000"/>
              </a:lnSpc>
              <a:spcBef>
                <a:spcPts val="800"/>
              </a:spcBef>
              <a:spcAft>
                <a:spcPts val="0"/>
              </a:spcAft>
              <a:buClr>
                <a:schemeClr val="lt2"/>
              </a:buClr>
              <a:buSzPts val="1050"/>
              <a:buChar char="•"/>
              <a:defRPr sz="1050">
                <a:solidFill>
                  <a:schemeClr val="lt2"/>
                </a:solidFill>
              </a:defRPr>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52" name="Google Shape;352;p45"/>
          <p:cNvSpPr txBox="1"/>
          <p:nvPr>
            <p:ph idx="5" type="body"/>
          </p:nvPr>
        </p:nvSpPr>
        <p:spPr>
          <a:xfrm>
            <a:off x="5630583" y="5129602"/>
            <a:ext cx="1824819" cy="668465"/>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lt2"/>
              </a:buClr>
              <a:buSzPts val="3600"/>
              <a:buChar char="​"/>
              <a:defRPr sz="3600">
                <a:solidFill>
                  <a:schemeClr val="lt2"/>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53" name="Google Shape;353;p45"/>
          <p:cNvSpPr txBox="1"/>
          <p:nvPr>
            <p:ph idx="6" type="body"/>
          </p:nvPr>
        </p:nvSpPr>
        <p:spPr>
          <a:xfrm>
            <a:off x="7324726" y="5231488"/>
            <a:ext cx="4132261" cy="635012"/>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lt2"/>
              </a:buClr>
              <a:buSzPts val="1200"/>
              <a:buChar char="​"/>
              <a:defRPr sz="1200">
                <a:solidFill>
                  <a:schemeClr val="lt2"/>
                </a:solidFill>
              </a:defRPr>
            </a:lvl1pPr>
            <a:lvl2pPr indent="-295275" lvl="1" marL="914400" algn="l">
              <a:lnSpc>
                <a:spcPct val="100000"/>
              </a:lnSpc>
              <a:spcBef>
                <a:spcPts val="800"/>
              </a:spcBef>
              <a:spcAft>
                <a:spcPts val="0"/>
              </a:spcAft>
              <a:buClr>
                <a:schemeClr val="lt2"/>
              </a:buClr>
              <a:buSzPts val="1050"/>
              <a:buChar char="•"/>
              <a:defRPr sz="1050">
                <a:solidFill>
                  <a:schemeClr val="lt2"/>
                </a:solidFill>
              </a:defRPr>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54" name="Google Shape;354;p45"/>
          <p:cNvSpPr txBox="1"/>
          <p:nvPr>
            <p:ph type="title"/>
          </p:nvPr>
        </p:nvSpPr>
        <p:spPr>
          <a:xfrm>
            <a:off x="5517931" y="425406"/>
            <a:ext cx="6190365" cy="930423"/>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lt2"/>
              </a:buClr>
              <a:buSzPts val="3200"/>
              <a:buFont typeface="DM Sans"/>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5" name="Google Shape;355;p45"/>
          <p:cNvSpPr/>
          <p:nvPr>
            <p:ph idx="7" type="pic"/>
          </p:nvPr>
        </p:nvSpPr>
        <p:spPr>
          <a:xfrm>
            <a:off x="481012" y="492124"/>
            <a:ext cx="3732887" cy="5374375"/>
          </a:xfrm>
          <a:prstGeom prst="roundRect">
            <a:avLst>
              <a:gd fmla="val 2291" name="adj"/>
            </a:avLst>
          </a:prstGeom>
          <a:solidFill>
            <a:srgbClr val="AFABA1"/>
          </a:solidFill>
          <a:ln>
            <a:noFill/>
          </a:ln>
        </p:spPr>
      </p:sp>
      <p:grpSp>
        <p:nvGrpSpPr>
          <p:cNvPr id="356" name="Google Shape;356;p45"/>
          <p:cNvGrpSpPr/>
          <p:nvPr/>
        </p:nvGrpSpPr>
        <p:grpSpPr>
          <a:xfrm>
            <a:off x="491331" y="6363293"/>
            <a:ext cx="11201710" cy="246888"/>
            <a:chOff x="491331" y="6363293"/>
            <a:chExt cx="11201710" cy="246888"/>
          </a:xfrm>
        </p:grpSpPr>
        <p:grpSp>
          <p:nvGrpSpPr>
            <p:cNvPr id="357" name="Google Shape;357;p45"/>
            <p:cNvGrpSpPr/>
            <p:nvPr/>
          </p:nvGrpSpPr>
          <p:grpSpPr>
            <a:xfrm>
              <a:off x="491331" y="6363293"/>
              <a:ext cx="8016638" cy="246888"/>
              <a:chOff x="491331" y="6363293"/>
              <a:chExt cx="8016638" cy="246888"/>
            </a:xfrm>
          </p:grpSpPr>
          <p:pic>
            <p:nvPicPr>
              <p:cNvPr descr="Shape, icon&#10;&#10;Description automatically generated" id="358" name="Google Shape;358;p45"/>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359" name="Google Shape;359;p45"/>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AFABA1"/>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360" name="Google Shape;360;p45"/>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tat + Image Left (2x)">
  <p:cSld name="h_Stat + Image Left (2x)">
    <p:spTree>
      <p:nvGrpSpPr>
        <p:cNvPr id="361" name="Shape 361"/>
        <p:cNvGrpSpPr/>
        <p:nvPr/>
      </p:nvGrpSpPr>
      <p:grpSpPr>
        <a:xfrm>
          <a:off x="0" y="0"/>
          <a:ext cx="0" cy="0"/>
          <a:chOff x="0" y="0"/>
          <a:chExt cx="0" cy="0"/>
        </a:xfrm>
      </p:grpSpPr>
      <p:sp>
        <p:nvSpPr>
          <p:cNvPr id="362" name="Google Shape;362;p46"/>
          <p:cNvSpPr txBox="1"/>
          <p:nvPr>
            <p:ph idx="1" type="body"/>
          </p:nvPr>
        </p:nvSpPr>
        <p:spPr>
          <a:xfrm>
            <a:off x="5630583" y="2898167"/>
            <a:ext cx="1824819" cy="660525"/>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dk1"/>
              </a:buClr>
              <a:buSzPts val="3600"/>
              <a:buChar char="​"/>
              <a:defRPr sz="36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63" name="Google Shape;363;p46"/>
          <p:cNvSpPr txBox="1"/>
          <p:nvPr>
            <p:ph idx="2" type="body"/>
          </p:nvPr>
        </p:nvSpPr>
        <p:spPr>
          <a:xfrm>
            <a:off x="7324726" y="3000053"/>
            <a:ext cx="4132261" cy="62747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sz="1200"/>
            </a:lvl1pPr>
            <a:lvl2pPr indent="-295275" lvl="1" marL="914400" algn="l">
              <a:lnSpc>
                <a:spcPct val="100000"/>
              </a:lnSpc>
              <a:spcBef>
                <a:spcPts val="800"/>
              </a:spcBef>
              <a:spcAft>
                <a:spcPts val="0"/>
              </a:spcAft>
              <a:buClr>
                <a:schemeClr val="dk1"/>
              </a:buClr>
              <a:buSzPts val="1050"/>
              <a:buChar char="•"/>
              <a:defRPr sz="105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64" name="Google Shape;364;p46"/>
          <p:cNvSpPr txBox="1"/>
          <p:nvPr>
            <p:ph idx="3" type="body"/>
          </p:nvPr>
        </p:nvSpPr>
        <p:spPr>
          <a:xfrm>
            <a:off x="5630583" y="4495036"/>
            <a:ext cx="1824819" cy="643988"/>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dk1"/>
              </a:buClr>
              <a:buSzPts val="3600"/>
              <a:buChar char="​"/>
              <a:defRPr sz="36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65" name="Google Shape;365;p46"/>
          <p:cNvSpPr txBox="1"/>
          <p:nvPr>
            <p:ph idx="4" type="body"/>
          </p:nvPr>
        </p:nvSpPr>
        <p:spPr>
          <a:xfrm>
            <a:off x="7324726" y="4596922"/>
            <a:ext cx="4132261" cy="61176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dk1"/>
              </a:buClr>
              <a:buSzPts val="1200"/>
              <a:buChar char="​"/>
              <a:defRPr sz="1200"/>
            </a:lvl1pPr>
            <a:lvl2pPr indent="-295275" lvl="1" marL="914400" algn="l">
              <a:lnSpc>
                <a:spcPct val="100000"/>
              </a:lnSpc>
              <a:spcBef>
                <a:spcPts val="800"/>
              </a:spcBef>
              <a:spcAft>
                <a:spcPts val="0"/>
              </a:spcAft>
              <a:buClr>
                <a:schemeClr val="dk1"/>
              </a:buClr>
              <a:buSzPts val="1050"/>
              <a:buChar char="•"/>
              <a:defRPr sz="105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66" name="Google Shape;366;p46"/>
          <p:cNvSpPr txBox="1"/>
          <p:nvPr>
            <p:ph type="title"/>
          </p:nvPr>
        </p:nvSpPr>
        <p:spPr>
          <a:xfrm>
            <a:off x="5517931" y="425406"/>
            <a:ext cx="6190365" cy="930423"/>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7" name="Google Shape;367;p46"/>
          <p:cNvSpPr/>
          <p:nvPr>
            <p:ph idx="5" type="pic"/>
          </p:nvPr>
        </p:nvSpPr>
        <p:spPr>
          <a:xfrm>
            <a:off x="481012" y="492124"/>
            <a:ext cx="3732887" cy="5374375"/>
          </a:xfrm>
          <a:prstGeom prst="roundRect">
            <a:avLst>
              <a:gd fmla="val 2291" name="adj"/>
            </a:avLst>
          </a:prstGeom>
          <a:solidFill>
            <a:srgbClr val="AFABA1"/>
          </a:solid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tat + Image Left Dark (2x)">
  <p:cSld name="h_Stat + Image Left Dark (2x)">
    <p:bg>
      <p:bgPr>
        <a:solidFill>
          <a:schemeClr val="dk1"/>
        </a:solidFill>
      </p:bgPr>
    </p:bg>
    <p:spTree>
      <p:nvGrpSpPr>
        <p:cNvPr id="368" name="Shape 368"/>
        <p:cNvGrpSpPr/>
        <p:nvPr/>
      </p:nvGrpSpPr>
      <p:grpSpPr>
        <a:xfrm>
          <a:off x="0" y="0"/>
          <a:ext cx="0" cy="0"/>
          <a:chOff x="0" y="0"/>
          <a:chExt cx="0" cy="0"/>
        </a:xfrm>
      </p:grpSpPr>
      <p:sp>
        <p:nvSpPr>
          <p:cNvPr id="369" name="Google Shape;369;p47"/>
          <p:cNvSpPr txBox="1"/>
          <p:nvPr>
            <p:ph idx="1" type="body"/>
          </p:nvPr>
        </p:nvSpPr>
        <p:spPr>
          <a:xfrm>
            <a:off x="5630583" y="2898167"/>
            <a:ext cx="1824819" cy="660525"/>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lt2"/>
              </a:buClr>
              <a:buSzPts val="3600"/>
              <a:buChar char="​"/>
              <a:defRPr sz="3600">
                <a:solidFill>
                  <a:schemeClr val="lt2"/>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70" name="Google Shape;370;p47"/>
          <p:cNvSpPr txBox="1"/>
          <p:nvPr>
            <p:ph idx="2" type="body"/>
          </p:nvPr>
        </p:nvSpPr>
        <p:spPr>
          <a:xfrm>
            <a:off x="7324726" y="3000053"/>
            <a:ext cx="4132261" cy="62747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lt2"/>
              </a:buClr>
              <a:buSzPts val="1200"/>
              <a:buChar char="​"/>
              <a:defRPr sz="1200">
                <a:solidFill>
                  <a:schemeClr val="lt2"/>
                </a:solidFill>
              </a:defRPr>
            </a:lvl1pPr>
            <a:lvl2pPr indent="-295275" lvl="1" marL="914400" algn="l">
              <a:lnSpc>
                <a:spcPct val="100000"/>
              </a:lnSpc>
              <a:spcBef>
                <a:spcPts val="800"/>
              </a:spcBef>
              <a:spcAft>
                <a:spcPts val="0"/>
              </a:spcAft>
              <a:buClr>
                <a:schemeClr val="lt2"/>
              </a:buClr>
              <a:buSzPts val="1050"/>
              <a:buChar char="•"/>
              <a:defRPr sz="1050">
                <a:solidFill>
                  <a:schemeClr val="lt2"/>
                </a:solidFill>
              </a:defRPr>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71" name="Google Shape;371;p47"/>
          <p:cNvSpPr txBox="1"/>
          <p:nvPr>
            <p:ph idx="3" type="body"/>
          </p:nvPr>
        </p:nvSpPr>
        <p:spPr>
          <a:xfrm>
            <a:off x="5630583" y="4495036"/>
            <a:ext cx="1824819" cy="643988"/>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lt2"/>
              </a:buClr>
              <a:buSzPts val="3600"/>
              <a:buChar char="​"/>
              <a:defRPr sz="3600">
                <a:solidFill>
                  <a:schemeClr val="lt2"/>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72" name="Google Shape;372;p47"/>
          <p:cNvSpPr txBox="1"/>
          <p:nvPr>
            <p:ph idx="4" type="body"/>
          </p:nvPr>
        </p:nvSpPr>
        <p:spPr>
          <a:xfrm>
            <a:off x="7324726" y="4596922"/>
            <a:ext cx="4132261" cy="611760"/>
          </a:xfrm>
          <a:prstGeom prst="rect">
            <a:avLst/>
          </a:prstGeom>
          <a:noFill/>
          <a:ln>
            <a:noFill/>
          </a:ln>
        </p:spPr>
        <p:txBody>
          <a:bodyPr anchorCtr="0" anchor="t" bIns="0" lIns="0" spcFirstLastPara="1" rIns="0" wrap="square" tIns="0">
            <a:noAutofit/>
          </a:bodyPr>
          <a:lstStyle>
            <a:lvl1pPr indent="-304800" lvl="0" marL="457200" algn="l">
              <a:lnSpc>
                <a:spcPct val="100000"/>
              </a:lnSpc>
              <a:spcBef>
                <a:spcPts val="1400"/>
              </a:spcBef>
              <a:spcAft>
                <a:spcPts val="0"/>
              </a:spcAft>
              <a:buClr>
                <a:schemeClr val="lt2"/>
              </a:buClr>
              <a:buSzPts val="1200"/>
              <a:buChar char="​"/>
              <a:defRPr sz="1200">
                <a:solidFill>
                  <a:schemeClr val="lt2"/>
                </a:solidFill>
              </a:defRPr>
            </a:lvl1pPr>
            <a:lvl2pPr indent="-295275" lvl="1" marL="914400" algn="l">
              <a:lnSpc>
                <a:spcPct val="100000"/>
              </a:lnSpc>
              <a:spcBef>
                <a:spcPts val="800"/>
              </a:spcBef>
              <a:spcAft>
                <a:spcPts val="0"/>
              </a:spcAft>
              <a:buClr>
                <a:schemeClr val="lt2"/>
              </a:buClr>
              <a:buSzPts val="1050"/>
              <a:buChar char="•"/>
              <a:defRPr sz="1050">
                <a:solidFill>
                  <a:schemeClr val="lt2"/>
                </a:solidFill>
              </a:defRPr>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73" name="Google Shape;373;p47"/>
          <p:cNvSpPr txBox="1"/>
          <p:nvPr>
            <p:ph type="title"/>
          </p:nvPr>
        </p:nvSpPr>
        <p:spPr>
          <a:xfrm>
            <a:off x="5517931" y="425406"/>
            <a:ext cx="6190365" cy="930423"/>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lt2"/>
              </a:buClr>
              <a:buSzPts val="3200"/>
              <a:buFont typeface="DM Sans"/>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4" name="Google Shape;374;p47"/>
          <p:cNvSpPr/>
          <p:nvPr>
            <p:ph idx="5" type="pic"/>
          </p:nvPr>
        </p:nvSpPr>
        <p:spPr>
          <a:xfrm>
            <a:off x="481012" y="492124"/>
            <a:ext cx="3732887" cy="5374375"/>
          </a:xfrm>
          <a:prstGeom prst="roundRect">
            <a:avLst>
              <a:gd fmla="val 2291" name="adj"/>
            </a:avLst>
          </a:prstGeom>
          <a:solidFill>
            <a:srgbClr val="AFABA1"/>
          </a:solidFill>
          <a:ln>
            <a:noFill/>
          </a:ln>
        </p:spPr>
      </p:sp>
      <p:grpSp>
        <p:nvGrpSpPr>
          <p:cNvPr id="375" name="Google Shape;375;p47"/>
          <p:cNvGrpSpPr/>
          <p:nvPr/>
        </p:nvGrpSpPr>
        <p:grpSpPr>
          <a:xfrm>
            <a:off x="491331" y="6363293"/>
            <a:ext cx="11201710" cy="246888"/>
            <a:chOff x="491331" y="6363293"/>
            <a:chExt cx="11201710" cy="246888"/>
          </a:xfrm>
        </p:grpSpPr>
        <p:grpSp>
          <p:nvGrpSpPr>
            <p:cNvPr id="376" name="Google Shape;376;p47"/>
            <p:cNvGrpSpPr/>
            <p:nvPr/>
          </p:nvGrpSpPr>
          <p:grpSpPr>
            <a:xfrm>
              <a:off x="491331" y="6363293"/>
              <a:ext cx="8016638" cy="246888"/>
              <a:chOff x="491331" y="6363293"/>
              <a:chExt cx="8016638" cy="246888"/>
            </a:xfrm>
          </p:grpSpPr>
          <p:pic>
            <p:nvPicPr>
              <p:cNvPr descr="Shape, icon&#10;&#10;Description automatically generated" id="377" name="Google Shape;377;p47"/>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378" name="Google Shape;378;p47"/>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AFABA1"/>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379" name="Google Shape;379;p47"/>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tat 3 Column Snow">
  <p:cSld name="h_Stat 3 Column Snow">
    <p:bg>
      <p:bgPr>
        <a:solidFill>
          <a:srgbClr val="FFFEFA"/>
        </a:solidFill>
      </p:bgPr>
    </p:bg>
    <p:spTree>
      <p:nvGrpSpPr>
        <p:cNvPr id="380" name="Shape 380"/>
        <p:cNvGrpSpPr/>
        <p:nvPr/>
      </p:nvGrpSpPr>
      <p:grpSpPr>
        <a:xfrm>
          <a:off x="0" y="0"/>
          <a:ext cx="0" cy="0"/>
          <a:chOff x="0" y="0"/>
          <a:chExt cx="0" cy="0"/>
        </a:xfrm>
      </p:grpSpPr>
      <p:sp>
        <p:nvSpPr>
          <p:cNvPr id="381" name="Google Shape;381;p48"/>
          <p:cNvSpPr txBox="1"/>
          <p:nvPr>
            <p:ph type="title"/>
          </p:nvPr>
        </p:nvSpPr>
        <p:spPr>
          <a:xfrm>
            <a:off x="389636" y="441401"/>
            <a:ext cx="11332515" cy="555898"/>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dk1"/>
              </a:buClr>
              <a:buSzPts val="3200"/>
              <a:buFont typeface="DM Sans"/>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2" name="Google Shape;382;p48"/>
          <p:cNvSpPr txBox="1"/>
          <p:nvPr>
            <p:ph idx="1" type="body"/>
          </p:nvPr>
        </p:nvSpPr>
        <p:spPr>
          <a:xfrm>
            <a:off x="482600" y="1007346"/>
            <a:ext cx="11248160" cy="25343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0"/>
              </a:spcBef>
              <a:spcAft>
                <a:spcPts val="0"/>
              </a:spcAft>
              <a:buClr>
                <a:srgbClr val="6B665F"/>
              </a:buClr>
              <a:buSzPts val="1400"/>
              <a:buChar char="​"/>
              <a:defRPr sz="1400">
                <a:solidFill>
                  <a:srgbClr val="6B665F"/>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83" name="Google Shape;383;p48"/>
          <p:cNvSpPr txBox="1"/>
          <p:nvPr>
            <p:ph idx="2" type="body"/>
          </p:nvPr>
        </p:nvSpPr>
        <p:spPr>
          <a:xfrm>
            <a:off x="481015" y="3174661"/>
            <a:ext cx="3273568" cy="259165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solidFill>
                  <a:schemeClr val="dk1"/>
                </a:solidFill>
              </a:defRPr>
            </a:lvl1pPr>
            <a:lvl2pPr indent="-298450" lvl="1" marL="914400" algn="l">
              <a:lnSpc>
                <a:spcPct val="100000"/>
              </a:lnSpc>
              <a:spcBef>
                <a:spcPts val="800"/>
              </a:spcBef>
              <a:spcAft>
                <a:spcPts val="0"/>
              </a:spcAft>
              <a:buClr>
                <a:schemeClr val="dk1"/>
              </a:buClr>
              <a:buSzPts val="1100"/>
              <a:buChar char="•"/>
              <a:defRPr sz="1100">
                <a:solidFill>
                  <a:schemeClr val="dk1"/>
                </a:solidFill>
              </a:defRPr>
            </a:lvl2pPr>
            <a:lvl3pPr indent="-295275" lvl="2" marL="1371600" algn="l">
              <a:lnSpc>
                <a:spcPct val="100000"/>
              </a:lnSpc>
              <a:spcBef>
                <a:spcPts val="800"/>
              </a:spcBef>
              <a:spcAft>
                <a:spcPts val="0"/>
              </a:spcAft>
              <a:buClr>
                <a:schemeClr val="dk1"/>
              </a:buClr>
              <a:buSzPts val="1050"/>
              <a:buChar char="－"/>
              <a:defRPr sz="1050">
                <a:solidFill>
                  <a:schemeClr val="dk1"/>
                </a:solidFill>
              </a:defRPr>
            </a:lvl3pPr>
            <a:lvl4pPr indent="-298450" lvl="3" marL="1828800" algn="l">
              <a:lnSpc>
                <a:spcPct val="90000"/>
              </a:lnSpc>
              <a:spcBef>
                <a:spcPts val="1400"/>
              </a:spcBef>
              <a:spcAft>
                <a:spcPts val="0"/>
              </a:spcAft>
              <a:buSzPts val="1100"/>
              <a:buChar char="​"/>
              <a:defRPr sz="1100">
                <a:solidFill>
                  <a:schemeClr val="dk1"/>
                </a:solidFill>
              </a:defRPr>
            </a:lvl4pPr>
            <a:lvl5pPr indent="-298450" lvl="4" marL="2286000" algn="l">
              <a:lnSpc>
                <a:spcPct val="100000"/>
              </a:lnSpc>
              <a:spcBef>
                <a:spcPts val="1400"/>
              </a:spcBef>
              <a:spcAft>
                <a:spcPts val="0"/>
              </a:spcAft>
              <a:buSzPts val="1100"/>
              <a:buChar char="​"/>
              <a:defRPr b="0" i="0" sz="1100">
                <a:solidFill>
                  <a:schemeClr val="dk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84" name="Google Shape;384;p48"/>
          <p:cNvSpPr txBox="1"/>
          <p:nvPr>
            <p:ph idx="3" type="body"/>
          </p:nvPr>
        </p:nvSpPr>
        <p:spPr>
          <a:xfrm>
            <a:off x="494734" y="2121876"/>
            <a:ext cx="3273568" cy="855769"/>
          </a:xfrm>
          <a:prstGeom prst="rect">
            <a:avLst/>
          </a:prstGeom>
          <a:noFill/>
          <a:ln>
            <a:noFill/>
          </a:ln>
        </p:spPr>
        <p:txBody>
          <a:bodyPr anchorCtr="0" anchor="t" bIns="0" lIns="0" spcFirstLastPara="1" rIns="0" wrap="square" tIns="0">
            <a:noAutofit/>
          </a:bodyPr>
          <a:lstStyle>
            <a:lvl1pPr indent="-533400" lvl="0" marL="457200" algn="l">
              <a:lnSpc>
                <a:spcPct val="100000"/>
              </a:lnSpc>
              <a:spcBef>
                <a:spcPts val="1400"/>
              </a:spcBef>
              <a:spcAft>
                <a:spcPts val="0"/>
              </a:spcAft>
              <a:buClr>
                <a:schemeClr val="dk1"/>
              </a:buClr>
              <a:buSzPts val="4800"/>
              <a:buChar char="​"/>
              <a:defRPr sz="4800">
                <a:solidFill>
                  <a:schemeClr val="dk1"/>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85" name="Google Shape;385;p48"/>
          <p:cNvSpPr txBox="1"/>
          <p:nvPr>
            <p:ph idx="4" type="body"/>
          </p:nvPr>
        </p:nvSpPr>
        <p:spPr>
          <a:xfrm>
            <a:off x="4386785" y="3174661"/>
            <a:ext cx="3273568" cy="259165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solidFill>
                  <a:schemeClr val="dk1"/>
                </a:solidFill>
              </a:defRPr>
            </a:lvl1pPr>
            <a:lvl2pPr indent="-298450" lvl="1" marL="914400" algn="l">
              <a:lnSpc>
                <a:spcPct val="100000"/>
              </a:lnSpc>
              <a:spcBef>
                <a:spcPts val="800"/>
              </a:spcBef>
              <a:spcAft>
                <a:spcPts val="0"/>
              </a:spcAft>
              <a:buClr>
                <a:schemeClr val="dk1"/>
              </a:buClr>
              <a:buSzPts val="1100"/>
              <a:buChar char="•"/>
              <a:defRPr sz="1100">
                <a:solidFill>
                  <a:schemeClr val="dk1"/>
                </a:solidFill>
              </a:defRPr>
            </a:lvl2pPr>
            <a:lvl3pPr indent="-295275" lvl="2" marL="1371600" algn="l">
              <a:lnSpc>
                <a:spcPct val="100000"/>
              </a:lnSpc>
              <a:spcBef>
                <a:spcPts val="800"/>
              </a:spcBef>
              <a:spcAft>
                <a:spcPts val="0"/>
              </a:spcAft>
              <a:buClr>
                <a:schemeClr val="dk1"/>
              </a:buClr>
              <a:buSzPts val="1050"/>
              <a:buChar char="－"/>
              <a:defRPr sz="1050">
                <a:solidFill>
                  <a:schemeClr val="dk1"/>
                </a:solidFill>
              </a:defRPr>
            </a:lvl3pPr>
            <a:lvl4pPr indent="-298450" lvl="3" marL="1828800" algn="l">
              <a:lnSpc>
                <a:spcPct val="90000"/>
              </a:lnSpc>
              <a:spcBef>
                <a:spcPts val="1400"/>
              </a:spcBef>
              <a:spcAft>
                <a:spcPts val="0"/>
              </a:spcAft>
              <a:buSzPts val="1100"/>
              <a:buChar char="​"/>
              <a:defRPr sz="1100">
                <a:solidFill>
                  <a:schemeClr val="dk1"/>
                </a:solidFill>
              </a:defRPr>
            </a:lvl4pPr>
            <a:lvl5pPr indent="-298450" lvl="4" marL="2286000" algn="l">
              <a:lnSpc>
                <a:spcPct val="100000"/>
              </a:lnSpc>
              <a:spcBef>
                <a:spcPts val="1400"/>
              </a:spcBef>
              <a:spcAft>
                <a:spcPts val="0"/>
              </a:spcAft>
              <a:buSzPts val="1100"/>
              <a:buChar char="​"/>
              <a:defRPr b="0" i="0" sz="1100">
                <a:solidFill>
                  <a:schemeClr val="dk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86" name="Google Shape;386;p48"/>
          <p:cNvSpPr txBox="1"/>
          <p:nvPr>
            <p:ph idx="5" type="body"/>
          </p:nvPr>
        </p:nvSpPr>
        <p:spPr>
          <a:xfrm>
            <a:off x="4400504" y="2121876"/>
            <a:ext cx="3273568" cy="855769"/>
          </a:xfrm>
          <a:prstGeom prst="rect">
            <a:avLst/>
          </a:prstGeom>
          <a:noFill/>
          <a:ln>
            <a:noFill/>
          </a:ln>
        </p:spPr>
        <p:txBody>
          <a:bodyPr anchorCtr="0" anchor="t" bIns="0" lIns="0" spcFirstLastPara="1" rIns="0" wrap="square" tIns="0">
            <a:noAutofit/>
          </a:bodyPr>
          <a:lstStyle>
            <a:lvl1pPr indent="-533400" lvl="0" marL="457200" algn="l">
              <a:lnSpc>
                <a:spcPct val="100000"/>
              </a:lnSpc>
              <a:spcBef>
                <a:spcPts val="1400"/>
              </a:spcBef>
              <a:spcAft>
                <a:spcPts val="0"/>
              </a:spcAft>
              <a:buClr>
                <a:schemeClr val="dk1"/>
              </a:buClr>
              <a:buSzPts val="4800"/>
              <a:buChar char="​"/>
              <a:defRPr sz="4800">
                <a:solidFill>
                  <a:schemeClr val="dk1"/>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87" name="Google Shape;387;p48"/>
          <p:cNvSpPr txBox="1"/>
          <p:nvPr>
            <p:ph idx="6" type="body"/>
          </p:nvPr>
        </p:nvSpPr>
        <p:spPr>
          <a:xfrm>
            <a:off x="8292555" y="3174661"/>
            <a:ext cx="3273568" cy="259165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solidFill>
                  <a:schemeClr val="dk1"/>
                </a:solidFill>
              </a:defRPr>
            </a:lvl1pPr>
            <a:lvl2pPr indent="-298450" lvl="1" marL="914400" algn="l">
              <a:lnSpc>
                <a:spcPct val="100000"/>
              </a:lnSpc>
              <a:spcBef>
                <a:spcPts val="800"/>
              </a:spcBef>
              <a:spcAft>
                <a:spcPts val="0"/>
              </a:spcAft>
              <a:buClr>
                <a:schemeClr val="dk1"/>
              </a:buClr>
              <a:buSzPts val="1100"/>
              <a:buChar char="•"/>
              <a:defRPr sz="1100">
                <a:solidFill>
                  <a:schemeClr val="dk1"/>
                </a:solidFill>
              </a:defRPr>
            </a:lvl2pPr>
            <a:lvl3pPr indent="-295275" lvl="2" marL="1371600" algn="l">
              <a:lnSpc>
                <a:spcPct val="100000"/>
              </a:lnSpc>
              <a:spcBef>
                <a:spcPts val="800"/>
              </a:spcBef>
              <a:spcAft>
                <a:spcPts val="0"/>
              </a:spcAft>
              <a:buClr>
                <a:schemeClr val="dk1"/>
              </a:buClr>
              <a:buSzPts val="1050"/>
              <a:buChar char="－"/>
              <a:defRPr sz="1050">
                <a:solidFill>
                  <a:schemeClr val="dk1"/>
                </a:solidFill>
              </a:defRPr>
            </a:lvl3pPr>
            <a:lvl4pPr indent="-298450" lvl="3" marL="1828800" algn="l">
              <a:lnSpc>
                <a:spcPct val="90000"/>
              </a:lnSpc>
              <a:spcBef>
                <a:spcPts val="1400"/>
              </a:spcBef>
              <a:spcAft>
                <a:spcPts val="0"/>
              </a:spcAft>
              <a:buSzPts val="1100"/>
              <a:buChar char="​"/>
              <a:defRPr sz="1100">
                <a:solidFill>
                  <a:schemeClr val="dk1"/>
                </a:solidFill>
              </a:defRPr>
            </a:lvl4pPr>
            <a:lvl5pPr indent="-298450" lvl="4" marL="2286000" algn="l">
              <a:lnSpc>
                <a:spcPct val="100000"/>
              </a:lnSpc>
              <a:spcBef>
                <a:spcPts val="1400"/>
              </a:spcBef>
              <a:spcAft>
                <a:spcPts val="0"/>
              </a:spcAft>
              <a:buSzPts val="1100"/>
              <a:buChar char="​"/>
              <a:defRPr b="0" i="0" sz="1100">
                <a:solidFill>
                  <a:schemeClr val="dk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88" name="Google Shape;388;p48"/>
          <p:cNvSpPr txBox="1"/>
          <p:nvPr>
            <p:ph idx="7" type="body"/>
          </p:nvPr>
        </p:nvSpPr>
        <p:spPr>
          <a:xfrm>
            <a:off x="8306274" y="2121876"/>
            <a:ext cx="3273568" cy="855769"/>
          </a:xfrm>
          <a:prstGeom prst="rect">
            <a:avLst/>
          </a:prstGeom>
          <a:noFill/>
          <a:ln>
            <a:noFill/>
          </a:ln>
        </p:spPr>
        <p:txBody>
          <a:bodyPr anchorCtr="0" anchor="t" bIns="0" lIns="0" spcFirstLastPara="1" rIns="0" wrap="square" tIns="0">
            <a:noAutofit/>
          </a:bodyPr>
          <a:lstStyle>
            <a:lvl1pPr indent="-533400" lvl="0" marL="457200" algn="l">
              <a:lnSpc>
                <a:spcPct val="100000"/>
              </a:lnSpc>
              <a:spcBef>
                <a:spcPts val="1400"/>
              </a:spcBef>
              <a:spcAft>
                <a:spcPts val="0"/>
              </a:spcAft>
              <a:buClr>
                <a:schemeClr val="dk1"/>
              </a:buClr>
              <a:buSzPts val="4800"/>
              <a:buChar char="​"/>
              <a:defRPr sz="4800">
                <a:solidFill>
                  <a:schemeClr val="dk1"/>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tat 3 Column Dark">
  <p:cSld name="h_Stat 3 Column Dark">
    <p:bg>
      <p:bgPr>
        <a:solidFill>
          <a:schemeClr val="dk1"/>
        </a:solidFill>
      </p:bgPr>
    </p:bg>
    <p:spTree>
      <p:nvGrpSpPr>
        <p:cNvPr id="389" name="Shape 389"/>
        <p:cNvGrpSpPr/>
        <p:nvPr/>
      </p:nvGrpSpPr>
      <p:grpSpPr>
        <a:xfrm>
          <a:off x="0" y="0"/>
          <a:ext cx="0" cy="0"/>
          <a:chOff x="0" y="0"/>
          <a:chExt cx="0" cy="0"/>
        </a:xfrm>
      </p:grpSpPr>
      <p:sp>
        <p:nvSpPr>
          <p:cNvPr id="390" name="Google Shape;390;p49"/>
          <p:cNvSpPr txBox="1"/>
          <p:nvPr>
            <p:ph type="title"/>
          </p:nvPr>
        </p:nvSpPr>
        <p:spPr>
          <a:xfrm>
            <a:off x="389636" y="441401"/>
            <a:ext cx="11332515" cy="555898"/>
          </a:xfrm>
          <a:prstGeom prst="rect">
            <a:avLst/>
          </a:prstGeom>
          <a:noFill/>
          <a:ln>
            <a:noFill/>
          </a:ln>
        </p:spPr>
        <p:txBody>
          <a:bodyPr anchorCtr="0" anchor="b" bIns="45700" lIns="91425" spcFirstLastPara="1" rIns="91425" wrap="square" tIns="45700">
            <a:noAutofit/>
          </a:bodyPr>
          <a:lstStyle>
            <a:lvl1pPr lvl="0" algn="l">
              <a:lnSpc>
                <a:spcPct val="85000"/>
              </a:lnSpc>
              <a:spcBef>
                <a:spcPts val="0"/>
              </a:spcBef>
              <a:spcAft>
                <a:spcPts val="0"/>
              </a:spcAft>
              <a:buClr>
                <a:schemeClr val="lt2"/>
              </a:buClr>
              <a:buSzPts val="3200"/>
              <a:buFont typeface="DM Sans"/>
              <a:buNone/>
              <a:defRPr>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1" name="Google Shape;391;p49"/>
          <p:cNvSpPr txBox="1"/>
          <p:nvPr>
            <p:ph idx="1" type="body"/>
          </p:nvPr>
        </p:nvSpPr>
        <p:spPr>
          <a:xfrm>
            <a:off x="482600" y="1007346"/>
            <a:ext cx="11248160" cy="253431"/>
          </a:xfrm>
          <a:prstGeom prst="rect">
            <a:avLst/>
          </a:prstGeom>
          <a:noFill/>
          <a:ln>
            <a:noFill/>
          </a:ln>
        </p:spPr>
        <p:txBody>
          <a:bodyPr anchorCtr="0" anchor="t" bIns="0" lIns="0" spcFirstLastPara="1" rIns="0" wrap="square" tIns="0">
            <a:noAutofit/>
          </a:bodyPr>
          <a:lstStyle>
            <a:lvl1pPr indent="-317500" lvl="0" marL="457200" algn="l">
              <a:lnSpc>
                <a:spcPct val="90000"/>
              </a:lnSpc>
              <a:spcBef>
                <a:spcPts val="0"/>
              </a:spcBef>
              <a:spcAft>
                <a:spcPts val="0"/>
              </a:spcAft>
              <a:buClr>
                <a:srgbClr val="AFABA1"/>
              </a:buClr>
              <a:buSzPts val="1400"/>
              <a:buChar char="​"/>
              <a:defRPr sz="1400">
                <a:solidFill>
                  <a:srgbClr val="AFABA1"/>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92" name="Google Shape;392;p49"/>
          <p:cNvSpPr txBox="1"/>
          <p:nvPr>
            <p:ph idx="2" type="body"/>
          </p:nvPr>
        </p:nvSpPr>
        <p:spPr>
          <a:xfrm>
            <a:off x="481015" y="3174661"/>
            <a:ext cx="3273568" cy="259165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lt2"/>
              </a:buClr>
              <a:buSzPts val="1400"/>
              <a:buChar char="​"/>
              <a:defRPr sz="1400">
                <a:solidFill>
                  <a:schemeClr val="lt2"/>
                </a:solidFill>
              </a:defRPr>
            </a:lvl1pPr>
            <a:lvl2pPr indent="-298450" lvl="1" marL="914400" algn="l">
              <a:lnSpc>
                <a:spcPct val="100000"/>
              </a:lnSpc>
              <a:spcBef>
                <a:spcPts val="800"/>
              </a:spcBef>
              <a:spcAft>
                <a:spcPts val="0"/>
              </a:spcAft>
              <a:buClr>
                <a:schemeClr val="lt2"/>
              </a:buClr>
              <a:buSzPts val="1100"/>
              <a:buChar char="•"/>
              <a:defRPr sz="1100">
                <a:solidFill>
                  <a:schemeClr val="lt2"/>
                </a:solidFill>
              </a:defRPr>
            </a:lvl2pPr>
            <a:lvl3pPr indent="-295275" lvl="2" marL="1371600" algn="l">
              <a:lnSpc>
                <a:spcPct val="100000"/>
              </a:lnSpc>
              <a:spcBef>
                <a:spcPts val="800"/>
              </a:spcBef>
              <a:spcAft>
                <a:spcPts val="0"/>
              </a:spcAft>
              <a:buClr>
                <a:schemeClr val="lt2"/>
              </a:buClr>
              <a:buSzPts val="1050"/>
              <a:buChar char="－"/>
              <a:defRPr sz="1050">
                <a:solidFill>
                  <a:schemeClr val="lt2"/>
                </a:solidFill>
              </a:defRPr>
            </a:lvl3pPr>
            <a:lvl4pPr indent="-298450" lvl="3" marL="1828800" algn="l">
              <a:lnSpc>
                <a:spcPct val="90000"/>
              </a:lnSpc>
              <a:spcBef>
                <a:spcPts val="1400"/>
              </a:spcBef>
              <a:spcAft>
                <a:spcPts val="0"/>
              </a:spcAft>
              <a:buSzPts val="1100"/>
              <a:buChar char="​"/>
              <a:defRPr sz="1100">
                <a:solidFill>
                  <a:schemeClr val="lt2"/>
                </a:solidFill>
              </a:defRPr>
            </a:lvl4pPr>
            <a:lvl5pPr indent="-298450" lvl="4" marL="2286000" algn="l">
              <a:lnSpc>
                <a:spcPct val="100000"/>
              </a:lnSpc>
              <a:spcBef>
                <a:spcPts val="1400"/>
              </a:spcBef>
              <a:spcAft>
                <a:spcPts val="0"/>
              </a:spcAft>
              <a:buSzPts val="1100"/>
              <a:buChar char="​"/>
              <a:defRPr b="0" i="0" sz="1100">
                <a:solidFill>
                  <a:schemeClr val="lt2"/>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93" name="Google Shape;393;p49"/>
          <p:cNvSpPr txBox="1"/>
          <p:nvPr>
            <p:ph idx="3" type="body"/>
          </p:nvPr>
        </p:nvSpPr>
        <p:spPr>
          <a:xfrm>
            <a:off x="494734" y="2121876"/>
            <a:ext cx="3273568" cy="855769"/>
          </a:xfrm>
          <a:prstGeom prst="rect">
            <a:avLst/>
          </a:prstGeom>
          <a:noFill/>
          <a:ln>
            <a:noFill/>
          </a:ln>
        </p:spPr>
        <p:txBody>
          <a:bodyPr anchorCtr="0" anchor="t" bIns="0" lIns="0" spcFirstLastPara="1" rIns="0" wrap="square" tIns="0">
            <a:noAutofit/>
          </a:bodyPr>
          <a:lstStyle>
            <a:lvl1pPr indent="-533400" lvl="0" marL="457200" algn="l">
              <a:lnSpc>
                <a:spcPct val="100000"/>
              </a:lnSpc>
              <a:spcBef>
                <a:spcPts val="1400"/>
              </a:spcBef>
              <a:spcAft>
                <a:spcPts val="0"/>
              </a:spcAft>
              <a:buClr>
                <a:schemeClr val="lt2"/>
              </a:buClr>
              <a:buSzPts val="4800"/>
              <a:buChar char="​"/>
              <a:defRPr sz="4800">
                <a:solidFill>
                  <a:schemeClr val="lt2"/>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94" name="Google Shape;394;p49"/>
          <p:cNvSpPr txBox="1"/>
          <p:nvPr>
            <p:ph idx="4" type="body"/>
          </p:nvPr>
        </p:nvSpPr>
        <p:spPr>
          <a:xfrm>
            <a:off x="4386785" y="3174661"/>
            <a:ext cx="3273568" cy="259165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lt2"/>
              </a:buClr>
              <a:buSzPts val="1400"/>
              <a:buChar char="​"/>
              <a:defRPr sz="1400">
                <a:solidFill>
                  <a:schemeClr val="lt2"/>
                </a:solidFill>
              </a:defRPr>
            </a:lvl1pPr>
            <a:lvl2pPr indent="-298450" lvl="1" marL="914400" algn="l">
              <a:lnSpc>
                <a:spcPct val="100000"/>
              </a:lnSpc>
              <a:spcBef>
                <a:spcPts val="800"/>
              </a:spcBef>
              <a:spcAft>
                <a:spcPts val="0"/>
              </a:spcAft>
              <a:buClr>
                <a:schemeClr val="lt2"/>
              </a:buClr>
              <a:buSzPts val="1100"/>
              <a:buChar char="•"/>
              <a:defRPr sz="1100">
                <a:solidFill>
                  <a:schemeClr val="lt2"/>
                </a:solidFill>
              </a:defRPr>
            </a:lvl2pPr>
            <a:lvl3pPr indent="-295275" lvl="2" marL="1371600" algn="l">
              <a:lnSpc>
                <a:spcPct val="100000"/>
              </a:lnSpc>
              <a:spcBef>
                <a:spcPts val="800"/>
              </a:spcBef>
              <a:spcAft>
                <a:spcPts val="0"/>
              </a:spcAft>
              <a:buClr>
                <a:schemeClr val="lt2"/>
              </a:buClr>
              <a:buSzPts val="1050"/>
              <a:buChar char="－"/>
              <a:defRPr sz="1050">
                <a:solidFill>
                  <a:schemeClr val="lt2"/>
                </a:solidFill>
              </a:defRPr>
            </a:lvl3pPr>
            <a:lvl4pPr indent="-298450" lvl="3" marL="1828800" algn="l">
              <a:lnSpc>
                <a:spcPct val="90000"/>
              </a:lnSpc>
              <a:spcBef>
                <a:spcPts val="1400"/>
              </a:spcBef>
              <a:spcAft>
                <a:spcPts val="0"/>
              </a:spcAft>
              <a:buSzPts val="1100"/>
              <a:buChar char="​"/>
              <a:defRPr sz="1100">
                <a:solidFill>
                  <a:schemeClr val="lt2"/>
                </a:solidFill>
              </a:defRPr>
            </a:lvl4pPr>
            <a:lvl5pPr indent="-298450" lvl="4" marL="2286000" algn="l">
              <a:lnSpc>
                <a:spcPct val="100000"/>
              </a:lnSpc>
              <a:spcBef>
                <a:spcPts val="1400"/>
              </a:spcBef>
              <a:spcAft>
                <a:spcPts val="0"/>
              </a:spcAft>
              <a:buSzPts val="1100"/>
              <a:buChar char="​"/>
              <a:defRPr b="0" i="0" sz="1100">
                <a:solidFill>
                  <a:schemeClr val="lt2"/>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95" name="Google Shape;395;p49"/>
          <p:cNvSpPr txBox="1"/>
          <p:nvPr>
            <p:ph idx="5" type="body"/>
          </p:nvPr>
        </p:nvSpPr>
        <p:spPr>
          <a:xfrm>
            <a:off x="4400504" y="2121876"/>
            <a:ext cx="3273568" cy="855769"/>
          </a:xfrm>
          <a:prstGeom prst="rect">
            <a:avLst/>
          </a:prstGeom>
          <a:noFill/>
          <a:ln>
            <a:noFill/>
          </a:ln>
        </p:spPr>
        <p:txBody>
          <a:bodyPr anchorCtr="0" anchor="t" bIns="0" lIns="0" spcFirstLastPara="1" rIns="0" wrap="square" tIns="0">
            <a:noAutofit/>
          </a:bodyPr>
          <a:lstStyle>
            <a:lvl1pPr indent="-533400" lvl="0" marL="457200" algn="l">
              <a:lnSpc>
                <a:spcPct val="100000"/>
              </a:lnSpc>
              <a:spcBef>
                <a:spcPts val="1400"/>
              </a:spcBef>
              <a:spcAft>
                <a:spcPts val="0"/>
              </a:spcAft>
              <a:buClr>
                <a:schemeClr val="lt2"/>
              </a:buClr>
              <a:buSzPts val="4800"/>
              <a:buChar char="​"/>
              <a:defRPr sz="4800">
                <a:solidFill>
                  <a:schemeClr val="lt2"/>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96" name="Google Shape;396;p49"/>
          <p:cNvSpPr txBox="1"/>
          <p:nvPr>
            <p:ph idx="6" type="body"/>
          </p:nvPr>
        </p:nvSpPr>
        <p:spPr>
          <a:xfrm>
            <a:off x="8292555" y="3174661"/>
            <a:ext cx="3273568" cy="2591657"/>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lt2"/>
              </a:buClr>
              <a:buSzPts val="1400"/>
              <a:buChar char="​"/>
              <a:defRPr sz="1400">
                <a:solidFill>
                  <a:schemeClr val="lt2"/>
                </a:solidFill>
              </a:defRPr>
            </a:lvl1pPr>
            <a:lvl2pPr indent="-298450" lvl="1" marL="914400" algn="l">
              <a:lnSpc>
                <a:spcPct val="100000"/>
              </a:lnSpc>
              <a:spcBef>
                <a:spcPts val="800"/>
              </a:spcBef>
              <a:spcAft>
                <a:spcPts val="0"/>
              </a:spcAft>
              <a:buClr>
                <a:schemeClr val="lt2"/>
              </a:buClr>
              <a:buSzPts val="1100"/>
              <a:buChar char="•"/>
              <a:defRPr sz="1100">
                <a:solidFill>
                  <a:schemeClr val="lt2"/>
                </a:solidFill>
              </a:defRPr>
            </a:lvl2pPr>
            <a:lvl3pPr indent="-295275" lvl="2" marL="1371600" algn="l">
              <a:lnSpc>
                <a:spcPct val="100000"/>
              </a:lnSpc>
              <a:spcBef>
                <a:spcPts val="800"/>
              </a:spcBef>
              <a:spcAft>
                <a:spcPts val="0"/>
              </a:spcAft>
              <a:buClr>
                <a:schemeClr val="lt2"/>
              </a:buClr>
              <a:buSzPts val="1050"/>
              <a:buChar char="－"/>
              <a:defRPr sz="1050">
                <a:solidFill>
                  <a:schemeClr val="lt2"/>
                </a:solidFill>
              </a:defRPr>
            </a:lvl3pPr>
            <a:lvl4pPr indent="-298450" lvl="3" marL="1828800" algn="l">
              <a:lnSpc>
                <a:spcPct val="90000"/>
              </a:lnSpc>
              <a:spcBef>
                <a:spcPts val="1400"/>
              </a:spcBef>
              <a:spcAft>
                <a:spcPts val="0"/>
              </a:spcAft>
              <a:buSzPts val="1100"/>
              <a:buChar char="​"/>
              <a:defRPr sz="1100">
                <a:solidFill>
                  <a:schemeClr val="lt2"/>
                </a:solidFill>
              </a:defRPr>
            </a:lvl4pPr>
            <a:lvl5pPr indent="-298450" lvl="4" marL="2286000" algn="l">
              <a:lnSpc>
                <a:spcPct val="100000"/>
              </a:lnSpc>
              <a:spcBef>
                <a:spcPts val="1400"/>
              </a:spcBef>
              <a:spcAft>
                <a:spcPts val="0"/>
              </a:spcAft>
              <a:buSzPts val="1100"/>
              <a:buChar char="​"/>
              <a:defRPr b="0" i="0" sz="1100">
                <a:solidFill>
                  <a:schemeClr val="lt2"/>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397" name="Google Shape;397;p49"/>
          <p:cNvSpPr txBox="1"/>
          <p:nvPr>
            <p:ph idx="7" type="body"/>
          </p:nvPr>
        </p:nvSpPr>
        <p:spPr>
          <a:xfrm>
            <a:off x="8306274" y="2121876"/>
            <a:ext cx="3273568" cy="855769"/>
          </a:xfrm>
          <a:prstGeom prst="rect">
            <a:avLst/>
          </a:prstGeom>
          <a:noFill/>
          <a:ln>
            <a:noFill/>
          </a:ln>
        </p:spPr>
        <p:txBody>
          <a:bodyPr anchorCtr="0" anchor="t" bIns="0" lIns="0" spcFirstLastPara="1" rIns="0" wrap="square" tIns="0">
            <a:noAutofit/>
          </a:bodyPr>
          <a:lstStyle>
            <a:lvl1pPr indent="-533400" lvl="0" marL="457200" algn="l">
              <a:lnSpc>
                <a:spcPct val="100000"/>
              </a:lnSpc>
              <a:spcBef>
                <a:spcPts val="1400"/>
              </a:spcBef>
              <a:spcAft>
                <a:spcPts val="0"/>
              </a:spcAft>
              <a:buClr>
                <a:schemeClr val="lt2"/>
              </a:buClr>
              <a:buSzPts val="4800"/>
              <a:buChar char="​"/>
              <a:defRPr sz="4800">
                <a:solidFill>
                  <a:schemeClr val="lt2"/>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grpSp>
        <p:nvGrpSpPr>
          <p:cNvPr id="398" name="Google Shape;398;p49"/>
          <p:cNvGrpSpPr/>
          <p:nvPr/>
        </p:nvGrpSpPr>
        <p:grpSpPr>
          <a:xfrm>
            <a:off x="491331" y="6363293"/>
            <a:ext cx="11201710" cy="246888"/>
            <a:chOff x="491331" y="6363293"/>
            <a:chExt cx="11201710" cy="246888"/>
          </a:xfrm>
        </p:grpSpPr>
        <p:grpSp>
          <p:nvGrpSpPr>
            <p:cNvPr id="399" name="Google Shape;399;p49"/>
            <p:cNvGrpSpPr/>
            <p:nvPr/>
          </p:nvGrpSpPr>
          <p:grpSpPr>
            <a:xfrm>
              <a:off x="491331" y="6363293"/>
              <a:ext cx="8016638" cy="246888"/>
              <a:chOff x="491331" y="6363293"/>
              <a:chExt cx="8016638" cy="246888"/>
            </a:xfrm>
          </p:grpSpPr>
          <p:pic>
            <p:nvPicPr>
              <p:cNvPr descr="Shape, icon&#10;&#10;Description automatically generated" id="400" name="Google Shape;400;p49"/>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401" name="Google Shape;401;p49"/>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AFABA1"/>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402" name="Google Shape;402;p49"/>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Quote 2">
  <p:cSld name="j_Quote 2">
    <p:bg>
      <p:bgPr>
        <a:solidFill>
          <a:schemeClr val="lt2"/>
        </a:solidFill>
      </p:bgPr>
    </p:bg>
    <p:spTree>
      <p:nvGrpSpPr>
        <p:cNvPr id="403" name="Shape 403"/>
        <p:cNvGrpSpPr/>
        <p:nvPr/>
      </p:nvGrpSpPr>
      <p:grpSpPr>
        <a:xfrm>
          <a:off x="0" y="0"/>
          <a:ext cx="0" cy="0"/>
          <a:chOff x="0" y="0"/>
          <a:chExt cx="0" cy="0"/>
        </a:xfrm>
      </p:grpSpPr>
      <p:sp>
        <p:nvSpPr>
          <p:cNvPr id="404" name="Google Shape;404;p50"/>
          <p:cNvSpPr/>
          <p:nvPr/>
        </p:nvSpPr>
        <p:spPr>
          <a:xfrm>
            <a:off x="6089648" y="0"/>
            <a:ext cx="6102352"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E8DCC7"/>
              </a:gs>
              <a:gs pos="43000">
                <a:srgbClr val="EADEC7"/>
              </a:gs>
              <a:gs pos="99000">
                <a:schemeClr val="lt2"/>
              </a:gs>
              <a:gs pos="100000">
                <a:schemeClr val="lt2"/>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05" name="Google Shape;405;p50"/>
          <p:cNvSpPr txBox="1"/>
          <p:nvPr>
            <p:ph idx="1" type="body"/>
          </p:nvPr>
        </p:nvSpPr>
        <p:spPr>
          <a:xfrm>
            <a:off x="507207" y="1587500"/>
            <a:ext cx="5193202" cy="3196391"/>
          </a:xfrm>
          <a:prstGeom prst="rect">
            <a:avLst/>
          </a:prstGeom>
          <a:noFill/>
          <a:ln>
            <a:noFill/>
          </a:ln>
        </p:spPr>
        <p:txBody>
          <a:bodyPr anchorCtr="0" anchor="ctr" bIns="0" lIns="0" spcFirstLastPara="1" rIns="0" wrap="square" tIns="0">
            <a:normAutofit/>
          </a:bodyPr>
          <a:lstStyle>
            <a:lvl1pPr indent="-482600" lvl="0" marL="457200" algn="l">
              <a:lnSpc>
                <a:spcPct val="90000"/>
              </a:lnSpc>
              <a:spcBef>
                <a:spcPts val="1400"/>
              </a:spcBef>
              <a:spcAft>
                <a:spcPts val="0"/>
              </a:spcAft>
              <a:buClr>
                <a:schemeClr val="dk1"/>
              </a:buClr>
              <a:buSzPts val="4000"/>
              <a:buChar char="​"/>
              <a:defRPr sz="4000">
                <a:solidFill>
                  <a:schemeClr val="dk1"/>
                </a:solidFill>
              </a:defRPr>
            </a:lvl1pPr>
            <a:lvl2pPr indent="-317500" lvl="1" marL="914400" algn="l">
              <a:lnSpc>
                <a:spcPct val="100000"/>
              </a:lnSpc>
              <a:spcBef>
                <a:spcPts val="2200"/>
              </a:spcBef>
              <a:spcAft>
                <a:spcPts val="0"/>
              </a:spcAft>
              <a:buClr>
                <a:schemeClr val="lt1"/>
              </a:buClr>
              <a:buSzPts val="1400"/>
              <a:buFont typeface="NTR"/>
              <a:buChar char="​"/>
              <a:defRPr b="1" sz="1400" cap="none">
                <a:solidFill>
                  <a:schemeClr val="lt1"/>
                </a:solidFill>
              </a:defRPr>
            </a:lvl2pPr>
            <a:lvl3pPr indent="-304800" lvl="2" marL="1371600" algn="l">
              <a:lnSpc>
                <a:spcPct val="100000"/>
              </a:lnSpc>
              <a:spcBef>
                <a:spcPts val="600"/>
              </a:spcBef>
              <a:spcAft>
                <a:spcPts val="0"/>
              </a:spcAft>
              <a:buClr>
                <a:schemeClr val="lt1"/>
              </a:buClr>
              <a:buSzPts val="1200"/>
              <a:buFont typeface="NTR"/>
              <a:buChar char="​"/>
              <a:defRPr sz="1200">
                <a:solidFill>
                  <a:schemeClr val="lt1"/>
                </a:solidFill>
              </a:defRPr>
            </a:lvl3pPr>
            <a:lvl4pPr indent="-304800" lvl="3" marL="1828800" algn="l">
              <a:lnSpc>
                <a:spcPct val="90000"/>
              </a:lnSpc>
              <a:spcBef>
                <a:spcPts val="600"/>
              </a:spcBef>
              <a:spcAft>
                <a:spcPts val="0"/>
              </a:spcAft>
              <a:buSzPts val="1200"/>
              <a:buChar char="​"/>
              <a:defRPr b="0" sz="1200" cap="none">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04800" lvl="5" marL="2743200" algn="l">
              <a:lnSpc>
                <a:spcPct val="95000"/>
              </a:lnSpc>
              <a:spcBef>
                <a:spcPts val="600"/>
              </a:spcBef>
              <a:spcAft>
                <a:spcPts val="0"/>
              </a:spcAft>
              <a:buSzPts val="1200"/>
              <a:buFont typeface="NTR"/>
              <a:buChar char="​"/>
              <a:defRPr sz="1200">
                <a:solidFill>
                  <a:schemeClr val="lt1"/>
                </a:solidFill>
              </a:defRPr>
            </a:lvl6pPr>
            <a:lvl7pPr indent="-304800" lvl="6" marL="3200400" algn="l">
              <a:lnSpc>
                <a:spcPct val="95000"/>
              </a:lnSpc>
              <a:spcBef>
                <a:spcPts val="600"/>
              </a:spcBef>
              <a:spcAft>
                <a:spcPts val="0"/>
              </a:spcAft>
              <a:buClr>
                <a:schemeClr val="lt1"/>
              </a:buClr>
              <a:buSzPts val="1200"/>
              <a:buFont typeface="NTR"/>
              <a:buChar char="​"/>
              <a:defRPr sz="1200">
                <a:solidFill>
                  <a:schemeClr val="lt1"/>
                </a:solidFill>
              </a:defRPr>
            </a:lvl7pPr>
            <a:lvl8pPr indent="-304800" lvl="7" marL="3657600" algn="l">
              <a:lnSpc>
                <a:spcPct val="95000"/>
              </a:lnSpc>
              <a:spcBef>
                <a:spcPts val="600"/>
              </a:spcBef>
              <a:spcAft>
                <a:spcPts val="0"/>
              </a:spcAft>
              <a:buSzPts val="1200"/>
              <a:buFont typeface="NTR"/>
              <a:buChar char="​"/>
              <a:defRPr sz="1200">
                <a:solidFill>
                  <a:schemeClr val="lt1"/>
                </a:solidFill>
              </a:defRPr>
            </a:lvl8pPr>
            <a:lvl9pPr indent="-304800" lvl="8" marL="4114800" algn="l">
              <a:lnSpc>
                <a:spcPct val="95000"/>
              </a:lnSpc>
              <a:spcBef>
                <a:spcPts val="600"/>
              </a:spcBef>
              <a:spcAft>
                <a:spcPts val="0"/>
              </a:spcAft>
              <a:buSzPts val="1200"/>
              <a:buFont typeface="NTR"/>
              <a:buChar char="​"/>
              <a:defRPr sz="1200">
                <a:solidFill>
                  <a:schemeClr val="lt1"/>
                </a:solidFill>
              </a:defRPr>
            </a:lvl9pPr>
          </a:lstStyle>
          <a:p/>
        </p:txBody>
      </p:sp>
      <p:sp>
        <p:nvSpPr>
          <p:cNvPr id="406" name="Google Shape;406;p50"/>
          <p:cNvSpPr/>
          <p:nvPr>
            <p:ph idx="2" type="pic"/>
          </p:nvPr>
        </p:nvSpPr>
        <p:spPr>
          <a:xfrm>
            <a:off x="7549116" y="1587500"/>
            <a:ext cx="3196406" cy="3196406"/>
          </a:xfrm>
          <a:prstGeom prst="roundRect">
            <a:avLst>
              <a:gd fmla="val 3255" name="adj"/>
            </a:avLst>
          </a:prstGeom>
          <a:solidFill>
            <a:srgbClr val="AFABA1"/>
          </a:solidFill>
          <a:ln>
            <a:noFill/>
          </a:ln>
        </p:spPr>
      </p:sp>
      <p:sp>
        <p:nvSpPr>
          <p:cNvPr id="407" name="Google Shape;407;p50"/>
          <p:cNvSpPr txBox="1"/>
          <p:nvPr>
            <p:ph idx="3" type="body"/>
          </p:nvPr>
        </p:nvSpPr>
        <p:spPr>
          <a:xfrm>
            <a:off x="507207" y="5361165"/>
            <a:ext cx="2365204" cy="365741"/>
          </a:xfrm>
          <a:prstGeom prst="rect">
            <a:avLst/>
          </a:prstGeom>
          <a:noFill/>
          <a:ln>
            <a:noFill/>
          </a:ln>
        </p:spPr>
        <p:txBody>
          <a:bodyPr anchorCtr="0" anchor="t" bIns="0" lIns="0" spcFirstLastPara="1" rIns="0" wrap="square" tIns="0">
            <a:spAutoFit/>
          </a:bodyPr>
          <a:lstStyle>
            <a:lvl1pPr indent="-317500" lvl="0" marL="457200" algn="l">
              <a:lnSpc>
                <a:spcPct val="100000"/>
              </a:lnSpc>
              <a:spcBef>
                <a:spcPts val="1400"/>
              </a:spcBef>
              <a:spcAft>
                <a:spcPts val="0"/>
              </a:spcAft>
              <a:buClr>
                <a:schemeClr val="dk1"/>
              </a:buClr>
              <a:buSzPts val="1400"/>
              <a:buChar char="​"/>
              <a:defRPr sz="1400">
                <a:solidFill>
                  <a:schemeClr val="dk1"/>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cxnSp>
        <p:nvCxnSpPr>
          <p:cNvPr id="408" name="Google Shape;408;p50"/>
          <p:cNvCxnSpPr/>
          <p:nvPr/>
        </p:nvCxnSpPr>
        <p:spPr>
          <a:xfrm>
            <a:off x="493713" y="5264150"/>
            <a:ext cx="5113337" cy="0"/>
          </a:xfrm>
          <a:prstGeom prst="straightConnector1">
            <a:avLst/>
          </a:prstGeom>
          <a:noFill/>
          <a:ln cap="flat" cmpd="sng" w="9525">
            <a:solidFill>
              <a:schemeClr val="dk1"/>
            </a:solidFill>
            <a:prstDash val="solid"/>
            <a:miter lim="800000"/>
            <a:headEnd len="sm" w="sm" type="none"/>
            <a:tailEnd len="sm" w="sm" type="none"/>
          </a:ln>
        </p:spPr>
      </p:cxnSp>
      <p:pic>
        <p:nvPicPr>
          <p:cNvPr descr="Shape&#10;&#10;Description automatically generated with medium confidence" id="409" name="Google Shape;409;p50"/>
          <p:cNvPicPr preferRelativeResize="0"/>
          <p:nvPr/>
        </p:nvPicPr>
        <p:blipFill rotWithShape="1">
          <a:blip r:embed="rId2">
            <a:alphaModFix/>
          </a:blip>
          <a:srcRect b="0" l="0" r="0" t="0"/>
          <a:stretch/>
        </p:blipFill>
        <p:spPr>
          <a:xfrm>
            <a:off x="11244985" y="6403804"/>
            <a:ext cx="448056" cy="1642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_Font Check" showMasterSp="0">
  <p:cSld name="z_Font Check">
    <p:bg>
      <p:bgPr>
        <a:solidFill>
          <a:schemeClr val="dk1"/>
        </a:solidFill>
      </p:bgPr>
    </p:bg>
    <p:spTree>
      <p:nvGrpSpPr>
        <p:cNvPr id="50" name="Shape 50"/>
        <p:cNvGrpSpPr/>
        <p:nvPr/>
      </p:nvGrpSpPr>
      <p:grpSpPr>
        <a:xfrm>
          <a:off x="0" y="0"/>
          <a:ext cx="0" cy="0"/>
          <a:chOff x="0" y="0"/>
          <a:chExt cx="0" cy="0"/>
        </a:xfrm>
      </p:grpSpPr>
      <p:sp>
        <p:nvSpPr>
          <p:cNvPr id="51" name="Google Shape;51;p6"/>
          <p:cNvSpPr txBox="1"/>
          <p:nvPr/>
        </p:nvSpPr>
        <p:spPr>
          <a:xfrm>
            <a:off x="397236" y="1380568"/>
            <a:ext cx="9947314"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a:solidFill>
                  <a:schemeClr val="lt2"/>
                </a:solidFill>
                <a:latin typeface="DM Sans"/>
                <a:ea typeface="DM Sans"/>
                <a:cs typeface="DM Sans"/>
                <a:sym typeface="DM Sans"/>
              </a:rPr>
              <a:t>Use this slide to make sure you </a:t>
            </a:r>
            <a:endParaRPr/>
          </a:p>
          <a:p>
            <a:pPr indent="0" lvl="0" marL="0" marR="0" rtl="0" algn="l">
              <a:spcBef>
                <a:spcPts val="0"/>
              </a:spcBef>
              <a:spcAft>
                <a:spcPts val="0"/>
              </a:spcAft>
              <a:buNone/>
            </a:pPr>
            <a:r>
              <a:rPr b="0" i="0" lang="en-US" sz="2000">
                <a:solidFill>
                  <a:schemeClr val="lt2"/>
                </a:solidFill>
                <a:latin typeface="DM Sans"/>
                <a:ea typeface="DM Sans"/>
                <a:cs typeface="DM Sans"/>
                <a:sym typeface="DM Sans"/>
              </a:rPr>
              <a:t>have the correct font installed</a:t>
            </a:r>
            <a:endParaRPr/>
          </a:p>
        </p:txBody>
      </p:sp>
      <p:sp>
        <p:nvSpPr>
          <p:cNvPr id="52" name="Google Shape;52;p6"/>
          <p:cNvSpPr txBox="1"/>
          <p:nvPr/>
        </p:nvSpPr>
        <p:spPr>
          <a:xfrm>
            <a:off x="397236" y="572779"/>
            <a:ext cx="673768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400">
                <a:solidFill>
                  <a:schemeClr val="lt2"/>
                </a:solidFill>
                <a:latin typeface="DM Sans"/>
                <a:ea typeface="DM Sans"/>
                <a:cs typeface="DM Sans"/>
                <a:sym typeface="DM Sans"/>
              </a:rPr>
              <a:t>PPT F</a:t>
            </a:r>
            <a:r>
              <a:rPr b="0" i="0" lang="en-US" sz="4400">
                <a:solidFill>
                  <a:schemeClr val="lt2"/>
                </a:solidFill>
                <a:latin typeface="DM Sans"/>
                <a:ea typeface="DM Sans"/>
                <a:cs typeface="DM Sans"/>
                <a:sym typeface="DM Sans"/>
              </a:rPr>
              <a:t>ont check</a:t>
            </a:r>
            <a:endParaRPr/>
          </a:p>
        </p:txBody>
      </p:sp>
      <p:grpSp>
        <p:nvGrpSpPr>
          <p:cNvPr id="53" name="Google Shape;53;p6"/>
          <p:cNvGrpSpPr/>
          <p:nvPr/>
        </p:nvGrpSpPr>
        <p:grpSpPr>
          <a:xfrm>
            <a:off x="5167230" y="1863713"/>
            <a:ext cx="6011303" cy="3577837"/>
            <a:chOff x="5718803" y="2107571"/>
            <a:chExt cx="4629146" cy="2755198"/>
          </a:xfrm>
        </p:grpSpPr>
        <p:sp>
          <p:nvSpPr>
            <p:cNvPr id="54" name="Google Shape;54;p6"/>
            <p:cNvSpPr txBox="1"/>
            <p:nvPr/>
          </p:nvSpPr>
          <p:spPr>
            <a:xfrm>
              <a:off x="6080712" y="2667259"/>
              <a:ext cx="4267237" cy="590129"/>
            </a:xfrm>
            <a:prstGeom prst="rect">
              <a:avLst/>
            </a:prstGeom>
            <a:noFill/>
            <a:ln>
              <a:noFill/>
            </a:ln>
          </p:spPr>
          <p:txBody>
            <a:bodyPr anchorCtr="0" anchor="t" bIns="45700" lIns="91425" spcFirstLastPara="1" rIns="91425" wrap="square" tIns="45700">
              <a:noAutofit/>
            </a:bodyPr>
            <a:lstStyle/>
            <a:p>
              <a:pPr indent="0" lvl="0" marL="0" marR="0" rtl="0" algn="l">
                <a:lnSpc>
                  <a:spcPct val="85000"/>
                </a:lnSpc>
                <a:spcBef>
                  <a:spcPts val="0"/>
                </a:spcBef>
                <a:spcAft>
                  <a:spcPts val="0"/>
                </a:spcAft>
                <a:buClr>
                  <a:schemeClr val="lt2"/>
                </a:buClr>
                <a:buSzPts val="6700"/>
                <a:buFont typeface="DM Sans"/>
                <a:buNone/>
              </a:pPr>
              <a:r>
                <a:rPr b="0" i="0" lang="en-US" sz="6700">
                  <a:solidFill>
                    <a:schemeClr val="lt2"/>
                  </a:solidFill>
                  <a:latin typeface="DM Sans"/>
                  <a:ea typeface="DM Sans"/>
                  <a:cs typeface="DM Sans"/>
                  <a:sym typeface="DM Sans"/>
                </a:rPr>
                <a:t>Aeonik Font</a:t>
              </a:r>
              <a:endParaRPr/>
            </a:p>
          </p:txBody>
        </p:sp>
        <p:sp>
          <p:nvSpPr>
            <p:cNvPr id="55" name="Google Shape;55;p6"/>
            <p:cNvSpPr txBox="1"/>
            <p:nvPr/>
          </p:nvSpPr>
          <p:spPr>
            <a:xfrm>
              <a:off x="5759850" y="2122885"/>
              <a:ext cx="4360463" cy="402918"/>
            </a:xfrm>
            <a:prstGeom prst="rect">
              <a:avLst/>
            </a:prstGeom>
            <a:noFill/>
            <a:ln>
              <a:noFill/>
            </a:ln>
          </p:spPr>
          <p:txBody>
            <a:bodyPr anchorCtr="0" anchor="t" bIns="45700" lIns="91425" spcFirstLastPara="1" rIns="91425" wrap="square" tIns="45700">
              <a:spAutoFit/>
            </a:bodyPr>
            <a:lstStyle/>
            <a:p>
              <a:pPr indent="-88900" lvl="1" marL="0" marR="0" rtl="0" algn="ctr">
                <a:lnSpc>
                  <a:spcPct val="100000"/>
                </a:lnSpc>
                <a:spcBef>
                  <a:spcPts val="0"/>
                </a:spcBef>
                <a:spcAft>
                  <a:spcPts val="0"/>
                </a:spcAft>
                <a:buClr>
                  <a:srgbClr val="B6C9FF"/>
                </a:buClr>
                <a:buSzPts val="1400"/>
                <a:buFont typeface="Calibri"/>
                <a:buChar char="​"/>
              </a:pPr>
              <a:r>
                <a:rPr b="0" i="0" lang="en-US" sz="1400" u="none" cap="none" strike="noStrike">
                  <a:solidFill>
                    <a:srgbClr val="B6C9FF"/>
                  </a:solidFill>
                  <a:latin typeface="DM Sans"/>
                  <a:ea typeface="DM Sans"/>
                  <a:cs typeface="DM Sans"/>
                  <a:sym typeface="DM Sans"/>
                </a:rPr>
                <a:t>The two sets of text below</a:t>
              </a:r>
              <a:br>
                <a:rPr b="0" i="0" lang="en-US" sz="1400" u="none" cap="none" strike="noStrike">
                  <a:solidFill>
                    <a:srgbClr val="B6C9FF"/>
                  </a:solidFill>
                  <a:latin typeface="DM Sans"/>
                  <a:ea typeface="DM Sans"/>
                  <a:cs typeface="DM Sans"/>
                  <a:sym typeface="DM Sans"/>
                </a:rPr>
              </a:br>
              <a:r>
                <a:rPr b="0" i="0" lang="en-US" sz="1400" u="none" cap="none" strike="noStrike">
                  <a:solidFill>
                    <a:srgbClr val="B6C9FF"/>
                  </a:solidFill>
                  <a:latin typeface="DM Sans"/>
                  <a:ea typeface="DM Sans"/>
                  <a:cs typeface="DM Sans"/>
                  <a:sym typeface="DM Sans"/>
                </a:rPr>
                <a:t>should match.</a:t>
              </a:r>
              <a:endParaRPr/>
            </a:p>
          </p:txBody>
        </p:sp>
        <p:pic>
          <p:nvPicPr>
            <p:cNvPr id="56" name="Google Shape;56;p6"/>
            <p:cNvPicPr preferRelativeResize="0"/>
            <p:nvPr/>
          </p:nvPicPr>
          <p:blipFill rotWithShape="1">
            <a:blip r:embed="rId2">
              <a:alphaModFix/>
            </a:blip>
            <a:srcRect b="0" l="0" r="0" t="0"/>
            <a:stretch/>
          </p:blipFill>
          <p:spPr>
            <a:xfrm>
              <a:off x="5759850" y="3491169"/>
              <a:ext cx="4584700" cy="1371600"/>
            </a:xfrm>
            <a:prstGeom prst="rect">
              <a:avLst/>
            </a:prstGeom>
            <a:noFill/>
            <a:ln>
              <a:noFill/>
            </a:ln>
          </p:spPr>
        </p:pic>
        <p:grpSp>
          <p:nvGrpSpPr>
            <p:cNvPr id="57" name="Google Shape;57;p6"/>
            <p:cNvGrpSpPr/>
            <p:nvPr/>
          </p:nvGrpSpPr>
          <p:grpSpPr>
            <a:xfrm>
              <a:off x="6159631" y="2107571"/>
              <a:ext cx="3478806" cy="2714952"/>
              <a:chOff x="7066983" y="2602871"/>
              <a:chExt cx="3478806" cy="2714952"/>
            </a:xfrm>
          </p:grpSpPr>
          <p:cxnSp>
            <p:nvCxnSpPr>
              <p:cNvPr id="58" name="Google Shape;58;p6"/>
              <p:cNvCxnSpPr/>
              <p:nvPr/>
            </p:nvCxnSpPr>
            <p:spPr>
              <a:xfrm>
                <a:off x="7066983" y="2602871"/>
                <a:ext cx="0" cy="2714952"/>
              </a:xfrm>
              <a:prstGeom prst="straightConnector1">
                <a:avLst/>
              </a:prstGeom>
              <a:noFill/>
              <a:ln cap="flat" cmpd="sng" w="9525">
                <a:solidFill>
                  <a:srgbClr val="B6C9FF"/>
                </a:solidFill>
                <a:prstDash val="solid"/>
                <a:miter lim="800000"/>
                <a:headEnd len="sm" w="sm" type="none"/>
                <a:tailEnd len="sm" w="sm" type="none"/>
              </a:ln>
            </p:spPr>
          </p:cxnSp>
          <p:cxnSp>
            <p:nvCxnSpPr>
              <p:cNvPr id="59" name="Google Shape;59;p6"/>
              <p:cNvCxnSpPr/>
              <p:nvPr/>
            </p:nvCxnSpPr>
            <p:spPr>
              <a:xfrm>
                <a:off x="7490978" y="2602871"/>
                <a:ext cx="0" cy="2714952"/>
              </a:xfrm>
              <a:prstGeom prst="straightConnector1">
                <a:avLst/>
              </a:prstGeom>
              <a:noFill/>
              <a:ln cap="flat" cmpd="sng" w="9525">
                <a:solidFill>
                  <a:srgbClr val="B6C9FF"/>
                </a:solidFill>
                <a:prstDash val="solid"/>
                <a:miter lim="800000"/>
                <a:headEnd len="sm" w="sm" type="none"/>
                <a:tailEnd len="sm" w="sm" type="none"/>
              </a:ln>
            </p:spPr>
          </p:cxnSp>
          <p:cxnSp>
            <p:nvCxnSpPr>
              <p:cNvPr id="60" name="Google Shape;60;p6"/>
              <p:cNvCxnSpPr/>
              <p:nvPr/>
            </p:nvCxnSpPr>
            <p:spPr>
              <a:xfrm>
                <a:off x="10545789" y="2602871"/>
                <a:ext cx="0" cy="2714952"/>
              </a:xfrm>
              <a:prstGeom prst="straightConnector1">
                <a:avLst/>
              </a:prstGeom>
              <a:noFill/>
              <a:ln cap="flat" cmpd="sng" w="9525">
                <a:solidFill>
                  <a:srgbClr val="B6C9FF"/>
                </a:solidFill>
                <a:prstDash val="solid"/>
                <a:miter lim="800000"/>
                <a:headEnd len="sm" w="sm" type="none"/>
                <a:tailEnd len="sm" w="sm" type="none"/>
              </a:ln>
            </p:spPr>
          </p:cxnSp>
          <p:cxnSp>
            <p:nvCxnSpPr>
              <p:cNvPr id="61" name="Google Shape;61;p6"/>
              <p:cNvCxnSpPr/>
              <p:nvPr/>
            </p:nvCxnSpPr>
            <p:spPr>
              <a:xfrm>
                <a:off x="10336345" y="2602871"/>
                <a:ext cx="0" cy="2714952"/>
              </a:xfrm>
              <a:prstGeom prst="straightConnector1">
                <a:avLst/>
              </a:prstGeom>
              <a:noFill/>
              <a:ln cap="flat" cmpd="sng" w="9525">
                <a:solidFill>
                  <a:srgbClr val="B6C9FF"/>
                </a:solidFill>
                <a:prstDash val="solid"/>
                <a:miter lim="800000"/>
                <a:headEnd len="sm" w="sm" type="none"/>
                <a:tailEnd len="sm" w="sm" type="none"/>
              </a:ln>
            </p:spPr>
          </p:cxnSp>
        </p:grpSp>
        <p:grpSp>
          <p:nvGrpSpPr>
            <p:cNvPr id="62" name="Google Shape;62;p6"/>
            <p:cNvGrpSpPr/>
            <p:nvPr/>
          </p:nvGrpSpPr>
          <p:grpSpPr>
            <a:xfrm>
              <a:off x="5718803" y="2762995"/>
              <a:ext cx="4360463" cy="1563164"/>
              <a:chOff x="6576578" y="3258295"/>
              <a:chExt cx="4360463" cy="1563164"/>
            </a:xfrm>
          </p:grpSpPr>
          <p:cxnSp>
            <p:nvCxnSpPr>
              <p:cNvPr id="63" name="Google Shape;63;p6"/>
              <p:cNvCxnSpPr/>
              <p:nvPr/>
            </p:nvCxnSpPr>
            <p:spPr>
              <a:xfrm>
                <a:off x="6576578" y="3258295"/>
                <a:ext cx="4360463" cy="0"/>
              </a:xfrm>
              <a:prstGeom prst="straightConnector1">
                <a:avLst/>
              </a:prstGeom>
              <a:noFill/>
              <a:ln cap="flat" cmpd="sng" w="9525">
                <a:solidFill>
                  <a:srgbClr val="B6C9FF"/>
                </a:solidFill>
                <a:prstDash val="solid"/>
                <a:miter lim="800000"/>
                <a:headEnd len="sm" w="sm" type="none"/>
                <a:tailEnd len="sm" w="sm" type="none"/>
              </a:ln>
            </p:spPr>
          </p:cxnSp>
          <p:cxnSp>
            <p:nvCxnSpPr>
              <p:cNvPr id="64" name="Google Shape;64;p6"/>
              <p:cNvCxnSpPr/>
              <p:nvPr/>
            </p:nvCxnSpPr>
            <p:spPr>
              <a:xfrm>
                <a:off x="6576578" y="3723157"/>
                <a:ext cx="4360463" cy="0"/>
              </a:xfrm>
              <a:prstGeom prst="straightConnector1">
                <a:avLst/>
              </a:prstGeom>
              <a:noFill/>
              <a:ln cap="flat" cmpd="sng" w="9525">
                <a:solidFill>
                  <a:srgbClr val="B6C9FF"/>
                </a:solidFill>
                <a:prstDash val="solid"/>
                <a:miter lim="800000"/>
                <a:headEnd len="sm" w="sm" type="none"/>
                <a:tailEnd len="sm" w="sm" type="none"/>
              </a:ln>
            </p:spPr>
          </p:cxnSp>
          <p:cxnSp>
            <p:nvCxnSpPr>
              <p:cNvPr id="65" name="Google Shape;65;p6"/>
              <p:cNvCxnSpPr/>
              <p:nvPr/>
            </p:nvCxnSpPr>
            <p:spPr>
              <a:xfrm>
                <a:off x="6576578" y="4356597"/>
                <a:ext cx="4360463" cy="0"/>
              </a:xfrm>
              <a:prstGeom prst="straightConnector1">
                <a:avLst/>
              </a:prstGeom>
              <a:noFill/>
              <a:ln cap="flat" cmpd="sng" w="9525">
                <a:solidFill>
                  <a:srgbClr val="B6C9FF"/>
                </a:solidFill>
                <a:prstDash val="solid"/>
                <a:miter lim="800000"/>
                <a:headEnd len="sm" w="sm" type="none"/>
                <a:tailEnd len="sm" w="sm" type="none"/>
              </a:ln>
            </p:spPr>
          </p:cxnSp>
          <p:cxnSp>
            <p:nvCxnSpPr>
              <p:cNvPr id="66" name="Google Shape;66;p6"/>
              <p:cNvCxnSpPr/>
              <p:nvPr/>
            </p:nvCxnSpPr>
            <p:spPr>
              <a:xfrm>
                <a:off x="6576578" y="4821459"/>
                <a:ext cx="4360463" cy="0"/>
              </a:xfrm>
              <a:prstGeom prst="straightConnector1">
                <a:avLst/>
              </a:prstGeom>
              <a:noFill/>
              <a:ln cap="flat" cmpd="sng" w="9525">
                <a:solidFill>
                  <a:srgbClr val="B6C9FF"/>
                </a:solidFill>
                <a:prstDash val="solid"/>
                <a:miter lim="800000"/>
                <a:headEnd len="sm" w="sm" type="none"/>
                <a:tailEnd len="sm" w="sm" type="none"/>
              </a:ln>
            </p:spPr>
          </p:cxnSp>
        </p:grpSp>
      </p:grpSp>
      <p:grpSp>
        <p:nvGrpSpPr>
          <p:cNvPr id="67" name="Google Shape;67;p6"/>
          <p:cNvGrpSpPr/>
          <p:nvPr/>
        </p:nvGrpSpPr>
        <p:grpSpPr>
          <a:xfrm>
            <a:off x="491331" y="6363293"/>
            <a:ext cx="11201710" cy="246888"/>
            <a:chOff x="491331" y="6363293"/>
            <a:chExt cx="11201710" cy="246888"/>
          </a:xfrm>
        </p:grpSpPr>
        <p:grpSp>
          <p:nvGrpSpPr>
            <p:cNvPr id="68" name="Google Shape;68;p6"/>
            <p:cNvGrpSpPr/>
            <p:nvPr/>
          </p:nvGrpSpPr>
          <p:grpSpPr>
            <a:xfrm>
              <a:off x="491331" y="6363293"/>
              <a:ext cx="8016638" cy="246888"/>
              <a:chOff x="491331" y="6363293"/>
              <a:chExt cx="8016638" cy="246888"/>
            </a:xfrm>
          </p:grpSpPr>
          <p:pic>
            <p:nvPicPr>
              <p:cNvPr descr="Shape, icon&#10;&#10;Description automatically generated" id="69" name="Google Shape;69;p6"/>
              <p:cNvPicPr preferRelativeResize="0"/>
              <p:nvPr/>
            </p:nvPicPr>
            <p:blipFill rotWithShape="1">
              <a:blip r:embed="rId3">
                <a:alphaModFix/>
              </a:blip>
              <a:srcRect b="0" l="0" r="0" t="0"/>
              <a:stretch/>
            </p:blipFill>
            <p:spPr>
              <a:xfrm>
                <a:off x="491331" y="6363293"/>
                <a:ext cx="246888" cy="246888"/>
              </a:xfrm>
              <a:prstGeom prst="rect">
                <a:avLst/>
              </a:prstGeom>
              <a:noFill/>
              <a:ln>
                <a:noFill/>
              </a:ln>
            </p:spPr>
          </p:pic>
          <p:sp>
            <p:nvSpPr>
              <p:cNvPr id="70" name="Google Shape;70;p6"/>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AFABA1"/>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71" name="Google Shape;71;p6"/>
            <p:cNvPicPr preferRelativeResize="0"/>
            <p:nvPr/>
          </p:nvPicPr>
          <p:blipFill rotWithShape="1">
            <a:blip r:embed="rId4">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Sky">
  <p:cSld name="j_Statement Sky">
    <p:bg>
      <p:bgPr>
        <a:solidFill>
          <a:schemeClr val="dk2"/>
        </a:solidFill>
      </p:bgPr>
    </p:bg>
    <p:spTree>
      <p:nvGrpSpPr>
        <p:cNvPr id="410" name="Shape 410"/>
        <p:cNvGrpSpPr/>
        <p:nvPr/>
      </p:nvGrpSpPr>
      <p:grpSpPr>
        <a:xfrm>
          <a:off x="0" y="0"/>
          <a:ext cx="0" cy="0"/>
          <a:chOff x="0" y="0"/>
          <a:chExt cx="0" cy="0"/>
        </a:xfrm>
      </p:grpSpPr>
      <p:sp>
        <p:nvSpPr>
          <p:cNvPr id="411" name="Google Shape;411;p51"/>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1E38C5"/>
              </a:gs>
              <a:gs pos="6000">
                <a:srgbClr val="1E38C5"/>
              </a:gs>
              <a:gs pos="41000">
                <a:schemeClr val="dk2"/>
              </a:gs>
              <a:gs pos="100000">
                <a:srgbClr val="E8DCC7">
                  <a:alpha val="28627"/>
                </a:srgbClr>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12" name="Google Shape;412;p51"/>
          <p:cNvSpPr/>
          <p:nvPr/>
        </p:nvSpPr>
        <p:spPr>
          <a:xfrm>
            <a:off x="127000" y="127000"/>
            <a:ext cx="11938000" cy="6604000"/>
          </a:xfrm>
          <a:prstGeom prst="roundRect">
            <a:avLst>
              <a:gd fmla="val 2494" name="adj"/>
            </a:avLst>
          </a:prstGeom>
          <a:gradFill>
            <a:gsLst>
              <a:gs pos="0">
                <a:srgbClr val="E8DCC7">
                  <a:alpha val="41960"/>
                </a:srgbClr>
              </a:gs>
              <a:gs pos="27000">
                <a:srgbClr val="6D81EB"/>
              </a:gs>
              <a:gs pos="79000">
                <a:srgbClr val="3D57E3"/>
              </a:gs>
              <a:gs pos="100000">
                <a:srgbClr val="3D57E3"/>
              </a:gs>
            </a:gsLst>
            <a:path path="circle">
              <a:fillToRect b="100%" l="100%" r="0%" t="0%"/>
            </a:path>
            <a:tileRect b="0%" l="0%" r="-100%" t="-10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13" name="Google Shape;413;p51"/>
          <p:cNvSpPr txBox="1"/>
          <p:nvPr>
            <p:ph idx="1" type="body"/>
          </p:nvPr>
        </p:nvSpPr>
        <p:spPr>
          <a:xfrm>
            <a:off x="498117" y="1506787"/>
            <a:ext cx="9847261" cy="2622300"/>
          </a:xfrm>
          <a:prstGeom prst="rect">
            <a:avLst/>
          </a:prstGeom>
          <a:noFill/>
          <a:ln>
            <a:noFill/>
          </a:ln>
        </p:spPr>
        <p:txBody>
          <a:bodyPr anchorCtr="0" anchor="b" bIns="0" lIns="0" spcFirstLastPara="1" rIns="0" wrap="square" tIns="0">
            <a:normAutofit/>
          </a:bodyPr>
          <a:lstStyle>
            <a:lvl1pPr indent="-571500" lvl="0" marL="457200" algn="l">
              <a:lnSpc>
                <a:spcPct val="90000"/>
              </a:lnSpc>
              <a:spcBef>
                <a:spcPts val="0"/>
              </a:spcBef>
              <a:spcAft>
                <a:spcPts val="0"/>
              </a:spcAft>
              <a:buClr>
                <a:schemeClr val="lt2"/>
              </a:buClr>
              <a:buSzPts val="5400"/>
              <a:buChar char="​"/>
              <a:defRPr sz="5400">
                <a:solidFill>
                  <a:schemeClr val="lt2"/>
                </a:solidFill>
              </a:defRPr>
            </a:lvl1pPr>
            <a:lvl2pPr indent="-317500" lvl="1" marL="914400" algn="l">
              <a:lnSpc>
                <a:spcPct val="100000"/>
              </a:lnSpc>
              <a:spcBef>
                <a:spcPts val="2200"/>
              </a:spcBef>
              <a:spcAft>
                <a:spcPts val="0"/>
              </a:spcAft>
              <a:buClr>
                <a:schemeClr val="lt1"/>
              </a:buClr>
              <a:buSzPts val="1400"/>
              <a:buFont typeface="NTR"/>
              <a:buChar char="​"/>
              <a:defRPr b="1" sz="1400" cap="none">
                <a:solidFill>
                  <a:schemeClr val="lt1"/>
                </a:solidFill>
              </a:defRPr>
            </a:lvl2pPr>
            <a:lvl3pPr indent="-304800" lvl="2" marL="1371600" algn="l">
              <a:lnSpc>
                <a:spcPct val="100000"/>
              </a:lnSpc>
              <a:spcBef>
                <a:spcPts val="600"/>
              </a:spcBef>
              <a:spcAft>
                <a:spcPts val="0"/>
              </a:spcAft>
              <a:buClr>
                <a:schemeClr val="lt1"/>
              </a:buClr>
              <a:buSzPts val="1200"/>
              <a:buFont typeface="NTR"/>
              <a:buChar char="​"/>
              <a:defRPr sz="1200">
                <a:solidFill>
                  <a:schemeClr val="lt1"/>
                </a:solidFill>
              </a:defRPr>
            </a:lvl3pPr>
            <a:lvl4pPr indent="-304800" lvl="3" marL="1828800" algn="l">
              <a:lnSpc>
                <a:spcPct val="90000"/>
              </a:lnSpc>
              <a:spcBef>
                <a:spcPts val="600"/>
              </a:spcBef>
              <a:spcAft>
                <a:spcPts val="0"/>
              </a:spcAft>
              <a:buSzPts val="1200"/>
              <a:buChar char="​"/>
              <a:defRPr b="0" sz="1200" cap="none">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04800" lvl="5" marL="2743200" algn="l">
              <a:lnSpc>
                <a:spcPct val="95000"/>
              </a:lnSpc>
              <a:spcBef>
                <a:spcPts val="600"/>
              </a:spcBef>
              <a:spcAft>
                <a:spcPts val="0"/>
              </a:spcAft>
              <a:buSzPts val="1200"/>
              <a:buFont typeface="NTR"/>
              <a:buChar char="​"/>
              <a:defRPr sz="1200">
                <a:solidFill>
                  <a:schemeClr val="lt1"/>
                </a:solidFill>
              </a:defRPr>
            </a:lvl6pPr>
            <a:lvl7pPr indent="-304800" lvl="6" marL="3200400" algn="l">
              <a:lnSpc>
                <a:spcPct val="95000"/>
              </a:lnSpc>
              <a:spcBef>
                <a:spcPts val="600"/>
              </a:spcBef>
              <a:spcAft>
                <a:spcPts val="0"/>
              </a:spcAft>
              <a:buClr>
                <a:schemeClr val="lt1"/>
              </a:buClr>
              <a:buSzPts val="1200"/>
              <a:buFont typeface="NTR"/>
              <a:buChar char="​"/>
              <a:defRPr sz="1200">
                <a:solidFill>
                  <a:schemeClr val="lt1"/>
                </a:solidFill>
              </a:defRPr>
            </a:lvl7pPr>
            <a:lvl8pPr indent="-304800" lvl="7" marL="3657600" algn="l">
              <a:lnSpc>
                <a:spcPct val="95000"/>
              </a:lnSpc>
              <a:spcBef>
                <a:spcPts val="600"/>
              </a:spcBef>
              <a:spcAft>
                <a:spcPts val="0"/>
              </a:spcAft>
              <a:buSzPts val="1200"/>
              <a:buFont typeface="NTR"/>
              <a:buChar char="​"/>
              <a:defRPr sz="1200">
                <a:solidFill>
                  <a:schemeClr val="lt1"/>
                </a:solidFill>
              </a:defRPr>
            </a:lvl8pPr>
            <a:lvl9pPr indent="-304800" lvl="8" marL="4114800" algn="l">
              <a:lnSpc>
                <a:spcPct val="95000"/>
              </a:lnSpc>
              <a:spcBef>
                <a:spcPts val="600"/>
              </a:spcBef>
              <a:spcAft>
                <a:spcPts val="0"/>
              </a:spcAft>
              <a:buSzPts val="1200"/>
              <a:buFont typeface="NTR"/>
              <a:buChar char="​"/>
              <a:defRPr sz="1200">
                <a:solidFill>
                  <a:schemeClr val="lt1"/>
                </a:solidFill>
              </a:defRPr>
            </a:lvl9pPr>
          </a:lstStyle>
          <a:p/>
        </p:txBody>
      </p:sp>
      <p:sp>
        <p:nvSpPr>
          <p:cNvPr id="414" name="Google Shape;414;p51"/>
          <p:cNvSpPr txBox="1"/>
          <p:nvPr>
            <p:ph idx="2" type="body"/>
          </p:nvPr>
        </p:nvSpPr>
        <p:spPr>
          <a:xfrm>
            <a:off x="498116" y="4634066"/>
            <a:ext cx="4024311" cy="365741"/>
          </a:xfrm>
          <a:prstGeom prst="rect">
            <a:avLst/>
          </a:prstGeom>
          <a:noFill/>
          <a:ln>
            <a:noFill/>
          </a:ln>
        </p:spPr>
        <p:txBody>
          <a:bodyPr anchorCtr="0" anchor="t" bIns="0" lIns="0" spcFirstLastPara="1" rIns="0" wrap="square" tIns="0">
            <a:spAutoFit/>
          </a:bodyPr>
          <a:lstStyle>
            <a:lvl1pPr indent="-317500" lvl="0" marL="457200" algn="l">
              <a:lnSpc>
                <a:spcPct val="10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lt2"/>
              </a:buClr>
              <a:buSzPts val="800"/>
              <a:buNone/>
              <a:defRPr sz="800">
                <a:solidFill>
                  <a:schemeClr val="lt2"/>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415" name="Google Shape;415;p51"/>
          <p:cNvSpPr/>
          <p:nvPr>
            <p:ph idx="3" type="pic"/>
          </p:nvPr>
        </p:nvSpPr>
        <p:spPr>
          <a:xfrm>
            <a:off x="498116" y="490537"/>
            <a:ext cx="889250" cy="889250"/>
          </a:xfrm>
          <a:prstGeom prst="roundRect">
            <a:avLst>
              <a:gd fmla="val 3255" name="adj"/>
            </a:avLst>
          </a:prstGeom>
          <a:noFill/>
          <a:ln>
            <a:noFill/>
          </a:ln>
        </p:spPr>
      </p:sp>
      <p:grpSp>
        <p:nvGrpSpPr>
          <p:cNvPr id="416" name="Google Shape;416;p51"/>
          <p:cNvGrpSpPr/>
          <p:nvPr/>
        </p:nvGrpSpPr>
        <p:grpSpPr>
          <a:xfrm>
            <a:off x="491331" y="6363293"/>
            <a:ext cx="11201710" cy="246888"/>
            <a:chOff x="491331" y="6363293"/>
            <a:chExt cx="11201710" cy="246888"/>
          </a:xfrm>
        </p:grpSpPr>
        <p:grpSp>
          <p:nvGrpSpPr>
            <p:cNvPr id="417" name="Google Shape;417;p51"/>
            <p:cNvGrpSpPr/>
            <p:nvPr/>
          </p:nvGrpSpPr>
          <p:grpSpPr>
            <a:xfrm>
              <a:off x="491331" y="6363293"/>
              <a:ext cx="8016638" cy="246888"/>
              <a:chOff x="491331" y="6363293"/>
              <a:chExt cx="8016638" cy="246888"/>
            </a:xfrm>
          </p:grpSpPr>
          <p:pic>
            <p:nvPicPr>
              <p:cNvPr descr="Shape, icon&#10;&#10;Description automatically generated" id="418" name="Google Shape;418;p51"/>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419" name="Google Shape;419;p51"/>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420" name="Google Shape;420;p51"/>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Carbon" showMasterSp="0">
  <p:cSld name="j_Statement Carbon">
    <p:bg>
      <p:bgPr>
        <a:solidFill>
          <a:schemeClr val="dk1"/>
        </a:solidFill>
      </p:bgPr>
    </p:bg>
    <p:spTree>
      <p:nvGrpSpPr>
        <p:cNvPr id="421" name="Shape 421"/>
        <p:cNvGrpSpPr/>
        <p:nvPr/>
      </p:nvGrpSpPr>
      <p:grpSpPr>
        <a:xfrm>
          <a:off x="0" y="0"/>
          <a:ext cx="0" cy="0"/>
          <a:chOff x="0" y="0"/>
          <a:chExt cx="0" cy="0"/>
        </a:xfrm>
      </p:grpSpPr>
      <p:grpSp>
        <p:nvGrpSpPr>
          <p:cNvPr id="422" name="Google Shape;422;p52"/>
          <p:cNvGrpSpPr/>
          <p:nvPr/>
        </p:nvGrpSpPr>
        <p:grpSpPr>
          <a:xfrm>
            <a:off x="0" y="0"/>
            <a:ext cx="12192000" cy="6858000"/>
            <a:chOff x="0" y="0"/>
            <a:chExt cx="12192000" cy="6858000"/>
          </a:xfrm>
        </p:grpSpPr>
        <p:sp>
          <p:nvSpPr>
            <p:cNvPr id="423" name="Google Shape;423;p52"/>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191919"/>
                </a:gs>
                <a:gs pos="5000">
                  <a:srgbClr val="191919"/>
                </a:gs>
                <a:gs pos="40000">
                  <a:srgbClr val="6B665F">
                    <a:alpha val="31372"/>
                  </a:srgbClr>
                </a:gs>
                <a:gs pos="100000">
                  <a:srgbClr val="AFABA1">
                    <a:alpha val="5098"/>
                  </a:srgbClr>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24" name="Google Shape;424;p52"/>
            <p:cNvSpPr/>
            <p:nvPr/>
          </p:nvSpPr>
          <p:spPr>
            <a:xfrm>
              <a:off x="127000" y="127000"/>
              <a:ext cx="11938000" cy="6604000"/>
            </a:xfrm>
            <a:prstGeom prst="roundRect">
              <a:avLst>
                <a:gd fmla="val 2494" name="adj"/>
              </a:avLst>
            </a:prstGeom>
            <a:gradFill>
              <a:gsLst>
                <a:gs pos="0">
                  <a:srgbClr val="000000"/>
                </a:gs>
                <a:gs pos="31000">
                  <a:srgbClr val="191919"/>
                </a:gs>
                <a:gs pos="100000">
                  <a:srgbClr val="AFABA1">
                    <a:alpha val="12941"/>
                  </a:srgbClr>
                </a:gs>
              </a:gsLst>
              <a:lin ang="19799999"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grpSp>
      <p:sp>
        <p:nvSpPr>
          <p:cNvPr id="425" name="Google Shape;425;p52"/>
          <p:cNvSpPr txBox="1"/>
          <p:nvPr>
            <p:ph idx="1" type="body"/>
          </p:nvPr>
        </p:nvSpPr>
        <p:spPr>
          <a:xfrm>
            <a:off x="491332" y="1506787"/>
            <a:ext cx="9847261" cy="2622300"/>
          </a:xfrm>
          <a:prstGeom prst="rect">
            <a:avLst/>
          </a:prstGeom>
          <a:noFill/>
          <a:ln>
            <a:noFill/>
          </a:ln>
        </p:spPr>
        <p:txBody>
          <a:bodyPr anchorCtr="0" anchor="b" bIns="0" lIns="0" spcFirstLastPara="1" rIns="0" wrap="square" tIns="0">
            <a:normAutofit/>
          </a:bodyPr>
          <a:lstStyle>
            <a:lvl1pPr indent="-571500" lvl="0" marL="457200" algn="l">
              <a:lnSpc>
                <a:spcPct val="90000"/>
              </a:lnSpc>
              <a:spcBef>
                <a:spcPts val="0"/>
              </a:spcBef>
              <a:spcAft>
                <a:spcPts val="0"/>
              </a:spcAft>
              <a:buClr>
                <a:schemeClr val="lt2"/>
              </a:buClr>
              <a:buSzPts val="5400"/>
              <a:buChar char="​"/>
              <a:defRPr sz="5400">
                <a:solidFill>
                  <a:schemeClr val="lt2"/>
                </a:solidFill>
              </a:defRPr>
            </a:lvl1pPr>
            <a:lvl2pPr indent="-317500" lvl="1" marL="914400" algn="l">
              <a:lnSpc>
                <a:spcPct val="100000"/>
              </a:lnSpc>
              <a:spcBef>
                <a:spcPts val="2200"/>
              </a:spcBef>
              <a:spcAft>
                <a:spcPts val="0"/>
              </a:spcAft>
              <a:buClr>
                <a:schemeClr val="lt1"/>
              </a:buClr>
              <a:buSzPts val="1400"/>
              <a:buFont typeface="NTR"/>
              <a:buChar char="​"/>
              <a:defRPr b="1" sz="1400" cap="none">
                <a:solidFill>
                  <a:schemeClr val="lt1"/>
                </a:solidFill>
              </a:defRPr>
            </a:lvl2pPr>
            <a:lvl3pPr indent="-304800" lvl="2" marL="1371600" algn="l">
              <a:lnSpc>
                <a:spcPct val="100000"/>
              </a:lnSpc>
              <a:spcBef>
                <a:spcPts val="600"/>
              </a:spcBef>
              <a:spcAft>
                <a:spcPts val="0"/>
              </a:spcAft>
              <a:buClr>
                <a:schemeClr val="lt1"/>
              </a:buClr>
              <a:buSzPts val="1200"/>
              <a:buFont typeface="NTR"/>
              <a:buChar char="​"/>
              <a:defRPr sz="1200">
                <a:solidFill>
                  <a:schemeClr val="lt1"/>
                </a:solidFill>
              </a:defRPr>
            </a:lvl3pPr>
            <a:lvl4pPr indent="-304800" lvl="3" marL="1828800" algn="l">
              <a:lnSpc>
                <a:spcPct val="90000"/>
              </a:lnSpc>
              <a:spcBef>
                <a:spcPts val="600"/>
              </a:spcBef>
              <a:spcAft>
                <a:spcPts val="0"/>
              </a:spcAft>
              <a:buSzPts val="1200"/>
              <a:buChar char="​"/>
              <a:defRPr b="0" sz="1200" cap="none">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04800" lvl="5" marL="2743200" algn="l">
              <a:lnSpc>
                <a:spcPct val="95000"/>
              </a:lnSpc>
              <a:spcBef>
                <a:spcPts val="600"/>
              </a:spcBef>
              <a:spcAft>
                <a:spcPts val="0"/>
              </a:spcAft>
              <a:buSzPts val="1200"/>
              <a:buFont typeface="NTR"/>
              <a:buChar char="​"/>
              <a:defRPr sz="1200">
                <a:solidFill>
                  <a:schemeClr val="lt1"/>
                </a:solidFill>
              </a:defRPr>
            </a:lvl6pPr>
            <a:lvl7pPr indent="-304800" lvl="6" marL="3200400" algn="l">
              <a:lnSpc>
                <a:spcPct val="95000"/>
              </a:lnSpc>
              <a:spcBef>
                <a:spcPts val="600"/>
              </a:spcBef>
              <a:spcAft>
                <a:spcPts val="0"/>
              </a:spcAft>
              <a:buClr>
                <a:schemeClr val="lt1"/>
              </a:buClr>
              <a:buSzPts val="1200"/>
              <a:buFont typeface="NTR"/>
              <a:buChar char="​"/>
              <a:defRPr sz="1200">
                <a:solidFill>
                  <a:schemeClr val="lt1"/>
                </a:solidFill>
              </a:defRPr>
            </a:lvl7pPr>
            <a:lvl8pPr indent="-304800" lvl="7" marL="3657600" algn="l">
              <a:lnSpc>
                <a:spcPct val="95000"/>
              </a:lnSpc>
              <a:spcBef>
                <a:spcPts val="600"/>
              </a:spcBef>
              <a:spcAft>
                <a:spcPts val="0"/>
              </a:spcAft>
              <a:buSzPts val="1200"/>
              <a:buFont typeface="NTR"/>
              <a:buChar char="​"/>
              <a:defRPr sz="1200">
                <a:solidFill>
                  <a:schemeClr val="lt1"/>
                </a:solidFill>
              </a:defRPr>
            </a:lvl8pPr>
            <a:lvl9pPr indent="-304800" lvl="8" marL="4114800" algn="l">
              <a:lnSpc>
                <a:spcPct val="95000"/>
              </a:lnSpc>
              <a:spcBef>
                <a:spcPts val="600"/>
              </a:spcBef>
              <a:spcAft>
                <a:spcPts val="0"/>
              </a:spcAft>
              <a:buSzPts val="1200"/>
              <a:buFont typeface="NTR"/>
              <a:buChar char="​"/>
              <a:defRPr sz="1200">
                <a:solidFill>
                  <a:schemeClr val="lt1"/>
                </a:solidFill>
              </a:defRPr>
            </a:lvl9pPr>
          </a:lstStyle>
          <a:p/>
        </p:txBody>
      </p:sp>
      <p:sp>
        <p:nvSpPr>
          <p:cNvPr id="426" name="Google Shape;426;p52"/>
          <p:cNvSpPr txBox="1"/>
          <p:nvPr>
            <p:ph idx="2" type="body"/>
          </p:nvPr>
        </p:nvSpPr>
        <p:spPr>
          <a:xfrm>
            <a:off x="491331" y="4634066"/>
            <a:ext cx="4024311" cy="365741"/>
          </a:xfrm>
          <a:prstGeom prst="rect">
            <a:avLst/>
          </a:prstGeom>
          <a:noFill/>
          <a:ln>
            <a:noFill/>
          </a:ln>
        </p:spPr>
        <p:txBody>
          <a:bodyPr anchorCtr="0" anchor="t" bIns="0" lIns="0" spcFirstLastPara="1" rIns="0" wrap="square" tIns="0">
            <a:spAutoFit/>
          </a:bodyPr>
          <a:lstStyle>
            <a:lvl1pPr indent="-317500" lvl="0" marL="457200" algn="l">
              <a:lnSpc>
                <a:spcPct val="100000"/>
              </a:lnSpc>
              <a:spcBef>
                <a:spcPts val="1400"/>
              </a:spcBef>
              <a:spcAft>
                <a:spcPts val="0"/>
              </a:spcAft>
              <a:buClr>
                <a:schemeClr val="lt2"/>
              </a:buClr>
              <a:buSzPts val="1400"/>
              <a:buChar char="​"/>
              <a:defRPr sz="1400">
                <a:solidFill>
                  <a:schemeClr val="lt2"/>
                </a:solidFill>
              </a:defRPr>
            </a:lvl1pPr>
            <a:lvl2pPr indent="-228600" lvl="1" marL="914400" algn="l">
              <a:lnSpc>
                <a:spcPct val="100000"/>
              </a:lnSpc>
              <a:spcBef>
                <a:spcPts val="200"/>
              </a:spcBef>
              <a:spcAft>
                <a:spcPts val="0"/>
              </a:spcAft>
              <a:buClr>
                <a:schemeClr val="lt2"/>
              </a:buClr>
              <a:buSzPts val="800"/>
              <a:buNone/>
              <a:defRPr sz="800">
                <a:solidFill>
                  <a:schemeClr val="lt2"/>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427" name="Google Shape;427;p52"/>
          <p:cNvSpPr/>
          <p:nvPr>
            <p:ph idx="3" type="pic"/>
          </p:nvPr>
        </p:nvSpPr>
        <p:spPr>
          <a:xfrm>
            <a:off x="498116" y="490537"/>
            <a:ext cx="889250" cy="889250"/>
          </a:xfrm>
          <a:prstGeom prst="roundRect">
            <a:avLst>
              <a:gd fmla="val 3255" name="adj"/>
            </a:avLst>
          </a:prstGeom>
          <a:noFill/>
          <a:ln>
            <a:noFill/>
          </a:ln>
        </p:spPr>
      </p:sp>
      <p:grpSp>
        <p:nvGrpSpPr>
          <p:cNvPr id="428" name="Google Shape;428;p52"/>
          <p:cNvGrpSpPr/>
          <p:nvPr/>
        </p:nvGrpSpPr>
        <p:grpSpPr>
          <a:xfrm>
            <a:off x="491331" y="6363293"/>
            <a:ext cx="11201710" cy="246888"/>
            <a:chOff x="491331" y="6363293"/>
            <a:chExt cx="11201710" cy="246888"/>
          </a:xfrm>
        </p:grpSpPr>
        <p:grpSp>
          <p:nvGrpSpPr>
            <p:cNvPr id="429" name="Google Shape;429;p52"/>
            <p:cNvGrpSpPr/>
            <p:nvPr/>
          </p:nvGrpSpPr>
          <p:grpSpPr>
            <a:xfrm>
              <a:off x="491331" y="6363293"/>
              <a:ext cx="8016638" cy="246888"/>
              <a:chOff x="491331" y="6363293"/>
              <a:chExt cx="8016638" cy="246888"/>
            </a:xfrm>
          </p:grpSpPr>
          <p:pic>
            <p:nvPicPr>
              <p:cNvPr descr="Shape, icon&#10;&#10;Description automatically generated" id="430" name="Google Shape;430;p52"/>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431" name="Google Shape;431;p52"/>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AFABA1"/>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432" name="Google Shape;432;p52"/>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Sand" showMasterSp="0">
  <p:cSld name="j_Statement Sand">
    <p:bg>
      <p:bgPr>
        <a:solidFill>
          <a:srgbClr val="E8DCC7"/>
        </a:solidFill>
      </p:bgPr>
    </p:bg>
    <p:spTree>
      <p:nvGrpSpPr>
        <p:cNvPr id="433" name="Shape 433"/>
        <p:cNvGrpSpPr/>
        <p:nvPr/>
      </p:nvGrpSpPr>
      <p:grpSpPr>
        <a:xfrm>
          <a:off x="0" y="0"/>
          <a:ext cx="0" cy="0"/>
          <a:chOff x="0" y="0"/>
          <a:chExt cx="0" cy="0"/>
        </a:xfrm>
      </p:grpSpPr>
      <p:sp>
        <p:nvSpPr>
          <p:cNvPr id="434" name="Google Shape;434;p53"/>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DCCAAB"/>
              </a:gs>
              <a:gs pos="6000">
                <a:srgbClr val="DCCAAB"/>
              </a:gs>
              <a:gs pos="40000">
                <a:srgbClr val="EADEC7"/>
              </a:gs>
              <a:gs pos="100000">
                <a:srgbClr val="FFFEFA">
                  <a:alpha val="23921"/>
                </a:srgbClr>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35" name="Google Shape;435;p53"/>
          <p:cNvSpPr/>
          <p:nvPr/>
        </p:nvSpPr>
        <p:spPr>
          <a:xfrm>
            <a:off x="127000" y="127000"/>
            <a:ext cx="11938000" cy="6604000"/>
          </a:xfrm>
          <a:prstGeom prst="roundRect">
            <a:avLst>
              <a:gd fmla="val 2494" name="adj"/>
            </a:avLst>
          </a:prstGeom>
          <a:gradFill>
            <a:gsLst>
              <a:gs pos="0">
                <a:srgbClr val="E8DCC7"/>
              </a:gs>
              <a:gs pos="15000">
                <a:srgbClr val="E8DCC7"/>
              </a:gs>
              <a:gs pos="68000">
                <a:srgbClr val="F6F1E7"/>
              </a:gs>
              <a:gs pos="100000">
                <a:srgbClr val="FFFEFA">
                  <a:alpha val="72941"/>
                </a:srgbClr>
              </a:gs>
            </a:gsLst>
            <a:lin ang="19799999"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36" name="Google Shape;436;p53"/>
          <p:cNvSpPr txBox="1"/>
          <p:nvPr>
            <p:ph idx="1" type="body"/>
          </p:nvPr>
        </p:nvSpPr>
        <p:spPr>
          <a:xfrm>
            <a:off x="490828" y="1506787"/>
            <a:ext cx="9847261" cy="2622300"/>
          </a:xfrm>
          <a:prstGeom prst="rect">
            <a:avLst/>
          </a:prstGeom>
          <a:noFill/>
          <a:ln>
            <a:noFill/>
          </a:ln>
        </p:spPr>
        <p:txBody>
          <a:bodyPr anchorCtr="0" anchor="b" bIns="0" lIns="0" spcFirstLastPara="1" rIns="0" wrap="square" tIns="0">
            <a:normAutofit/>
          </a:bodyPr>
          <a:lstStyle>
            <a:lvl1pPr indent="-571500" lvl="0" marL="457200" algn="l">
              <a:lnSpc>
                <a:spcPct val="90000"/>
              </a:lnSpc>
              <a:spcBef>
                <a:spcPts val="0"/>
              </a:spcBef>
              <a:spcAft>
                <a:spcPts val="0"/>
              </a:spcAft>
              <a:buClr>
                <a:schemeClr val="dk1"/>
              </a:buClr>
              <a:buSzPts val="5400"/>
              <a:buChar char="​"/>
              <a:defRPr sz="5400">
                <a:solidFill>
                  <a:schemeClr val="dk1"/>
                </a:solidFill>
              </a:defRPr>
            </a:lvl1pPr>
            <a:lvl2pPr indent="-317500" lvl="1" marL="914400" algn="l">
              <a:lnSpc>
                <a:spcPct val="100000"/>
              </a:lnSpc>
              <a:spcBef>
                <a:spcPts val="2200"/>
              </a:spcBef>
              <a:spcAft>
                <a:spcPts val="0"/>
              </a:spcAft>
              <a:buClr>
                <a:schemeClr val="lt1"/>
              </a:buClr>
              <a:buSzPts val="1400"/>
              <a:buFont typeface="NTR"/>
              <a:buChar char="​"/>
              <a:defRPr b="1" sz="1400" cap="none">
                <a:solidFill>
                  <a:schemeClr val="lt1"/>
                </a:solidFill>
              </a:defRPr>
            </a:lvl2pPr>
            <a:lvl3pPr indent="-304800" lvl="2" marL="1371600" algn="l">
              <a:lnSpc>
                <a:spcPct val="100000"/>
              </a:lnSpc>
              <a:spcBef>
                <a:spcPts val="600"/>
              </a:spcBef>
              <a:spcAft>
                <a:spcPts val="0"/>
              </a:spcAft>
              <a:buClr>
                <a:schemeClr val="lt1"/>
              </a:buClr>
              <a:buSzPts val="1200"/>
              <a:buFont typeface="NTR"/>
              <a:buChar char="​"/>
              <a:defRPr sz="1200">
                <a:solidFill>
                  <a:schemeClr val="lt1"/>
                </a:solidFill>
              </a:defRPr>
            </a:lvl3pPr>
            <a:lvl4pPr indent="-304800" lvl="3" marL="1828800" algn="l">
              <a:lnSpc>
                <a:spcPct val="90000"/>
              </a:lnSpc>
              <a:spcBef>
                <a:spcPts val="600"/>
              </a:spcBef>
              <a:spcAft>
                <a:spcPts val="0"/>
              </a:spcAft>
              <a:buSzPts val="1200"/>
              <a:buChar char="​"/>
              <a:defRPr b="0" sz="1200" cap="none">
                <a:solidFill>
                  <a:schemeClr val="lt1"/>
                </a:solidFill>
              </a:defRPr>
            </a:lvl4pPr>
            <a:lvl5pPr indent="-304800" lvl="4" marL="2286000" algn="l">
              <a:lnSpc>
                <a:spcPct val="100000"/>
              </a:lnSpc>
              <a:spcBef>
                <a:spcPts val="600"/>
              </a:spcBef>
              <a:spcAft>
                <a:spcPts val="0"/>
              </a:spcAft>
              <a:buSzPts val="1200"/>
              <a:buChar char="​"/>
              <a:defRPr sz="1200">
                <a:solidFill>
                  <a:schemeClr val="lt1"/>
                </a:solidFill>
              </a:defRPr>
            </a:lvl5pPr>
            <a:lvl6pPr indent="-304800" lvl="5" marL="2743200" algn="l">
              <a:lnSpc>
                <a:spcPct val="95000"/>
              </a:lnSpc>
              <a:spcBef>
                <a:spcPts val="600"/>
              </a:spcBef>
              <a:spcAft>
                <a:spcPts val="0"/>
              </a:spcAft>
              <a:buSzPts val="1200"/>
              <a:buFont typeface="NTR"/>
              <a:buChar char="​"/>
              <a:defRPr sz="1200">
                <a:solidFill>
                  <a:schemeClr val="lt1"/>
                </a:solidFill>
              </a:defRPr>
            </a:lvl6pPr>
            <a:lvl7pPr indent="-304800" lvl="6" marL="3200400" algn="l">
              <a:lnSpc>
                <a:spcPct val="95000"/>
              </a:lnSpc>
              <a:spcBef>
                <a:spcPts val="600"/>
              </a:spcBef>
              <a:spcAft>
                <a:spcPts val="0"/>
              </a:spcAft>
              <a:buClr>
                <a:schemeClr val="lt1"/>
              </a:buClr>
              <a:buSzPts val="1200"/>
              <a:buFont typeface="NTR"/>
              <a:buChar char="​"/>
              <a:defRPr sz="1200">
                <a:solidFill>
                  <a:schemeClr val="lt1"/>
                </a:solidFill>
              </a:defRPr>
            </a:lvl7pPr>
            <a:lvl8pPr indent="-304800" lvl="7" marL="3657600" algn="l">
              <a:lnSpc>
                <a:spcPct val="95000"/>
              </a:lnSpc>
              <a:spcBef>
                <a:spcPts val="600"/>
              </a:spcBef>
              <a:spcAft>
                <a:spcPts val="0"/>
              </a:spcAft>
              <a:buSzPts val="1200"/>
              <a:buFont typeface="NTR"/>
              <a:buChar char="​"/>
              <a:defRPr sz="1200">
                <a:solidFill>
                  <a:schemeClr val="lt1"/>
                </a:solidFill>
              </a:defRPr>
            </a:lvl8pPr>
            <a:lvl9pPr indent="-304800" lvl="8" marL="4114800" algn="l">
              <a:lnSpc>
                <a:spcPct val="95000"/>
              </a:lnSpc>
              <a:spcBef>
                <a:spcPts val="600"/>
              </a:spcBef>
              <a:spcAft>
                <a:spcPts val="0"/>
              </a:spcAft>
              <a:buSzPts val="1200"/>
              <a:buFont typeface="NTR"/>
              <a:buChar char="​"/>
              <a:defRPr sz="1200">
                <a:solidFill>
                  <a:schemeClr val="lt1"/>
                </a:solidFill>
              </a:defRPr>
            </a:lvl9pPr>
          </a:lstStyle>
          <a:p/>
        </p:txBody>
      </p:sp>
      <p:sp>
        <p:nvSpPr>
          <p:cNvPr id="437" name="Google Shape;437;p53"/>
          <p:cNvSpPr txBox="1"/>
          <p:nvPr>
            <p:ph idx="2" type="body"/>
          </p:nvPr>
        </p:nvSpPr>
        <p:spPr>
          <a:xfrm>
            <a:off x="490827" y="4634066"/>
            <a:ext cx="4024311" cy="365741"/>
          </a:xfrm>
          <a:prstGeom prst="rect">
            <a:avLst/>
          </a:prstGeom>
          <a:noFill/>
          <a:ln>
            <a:noFill/>
          </a:ln>
        </p:spPr>
        <p:txBody>
          <a:bodyPr anchorCtr="0" anchor="t" bIns="0" lIns="0" spcFirstLastPara="1" rIns="0" wrap="square" tIns="0">
            <a:spAutoFit/>
          </a:bodyPr>
          <a:lstStyle>
            <a:lvl1pPr indent="-317500" lvl="0" marL="457200" algn="l">
              <a:lnSpc>
                <a:spcPct val="100000"/>
              </a:lnSpc>
              <a:spcBef>
                <a:spcPts val="1400"/>
              </a:spcBef>
              <a:spcAft>
                <a:spcPts val="0"/>
              </a:spcAft>
              <a:buClr>
                <a:schemeClr val="dk1"/>
              </a:buClr>
              <a:buSzPts val="1400"/>
              <a:buChar char="​"/>
              <a:defRPr sz="1400">
                <a:solidFill>
                  <a:schemeClr val="dk1"/>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438" name="Google Shape;438;p53"/>
          <p:cNvSpPr/>
          <p:nvPr>
            <p:ph idx="3" type="pic"/>
          </p:nvPr>
        </p:nvSpPr>
        <p:spPr>
          <a:xfrm>
            <a:off x="498116" y="490537"/>
            <a:ext cx="889250" cy="889250"/>
          </a:xfrm>
          <a:prstGeom prst="roundRect">
            <a:avLst>
              <a:gd fmla="val 3255" name="adj"/>
            </a:avLst>
          </a:prstGeom>
          <a:noFill/>
          <a:ln>
            <a:noFill/>
          </a:ln>
        </p:spPr>
      </p:sp>
      <p:grpSp>
        <p:nvGrpSpPr>
          <p:cNvPr id="439" name="Google Shape;439;p53"/>
          <p:cNvGrpSpPr/>
          <p:nvPr/>
        </p:nvGrpSpPr>
        <p:grpSpPr>
          <a:xfrm>
            <a:off x="490827" y="6363293"/>
            <a:ext cx="11202214" cy="249366"/>
            <a:chOff x="490827" y="6363293"/>
            <a:chExt cx="11202214" cy="249366"/>
          </a:xfrm>
        </p:grpSpPr>
        <p:pic>
          <p:nvPicPr>
            <p:cNvPr descr="A picture containing engine&#10;&#10;Description automatically generated" id="440" name="Google Shape;440;p53"/>
            <p:cNvPicPr preferRelativeResize="0"/>
            <p:nvPr/>
          </p:nvPicPr>
          <p:blipFill rotWithShape="1">
            <a:blip r:embed="rId2">
              <a:alphaModFix/>
            </a:blip>
            <a:srcRect b="0" l="0" r="0" t="0"/>
            <a:stretch/>
          </p:blipFill>
          <p:spPr>
            <a:xfrm>
              <a:off x="490827" y="6363293"/>
              <a:ext cx="249366" cy="249366"/>
            </a:xfrm>
            <a:prstGeom prst="rect">
              <a:avLst/>
            </a:prstGeom>
            <a:noFill/>
            <a:ln>
              <a:noFill/>
            </a:ln>
          </p:spPr>
        </p:pic>
        <p:sp>
          <p:nvSpPr>
            <p:cNvPr id="441" name="Google Shape;441;p53"/>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191919"/>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10;&#10;Description automatically generated with medium confidence" id="442" name="Google Shape;442;p53"/>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Image + Content left (sm)">
  <p:cSld name="g_Image + Content left (sm)">
    <p:bg>
      <p:bgPr>
        <a:solidFill>
          <a:srgbClr val="FFFEFA"/>
        </a:solidFill>
      </p:bgPr>
    </p:bg>
    <p:spTree>
      <p:nvGrpSpPr>
        <p:cNvPr id="443" name="Shape 443"/>
        <p:cNvGrpSpPr/>
        <p:nvPr/>
      </p:nvGrpSpPr>
      <p:grpSpPr>
        <a:xfrm>
          <a:off x="0" y="0"/>
          <a:ext cx="0" cy="0"/>
          <a:chOff x="0" y="0"/>
          <a:chExt cx="0" cy="0"/>
        </a:xfrm>
      </p:grpSpPr>
      <p:sp>
        <p:nvSpPr>
          <p:cNvPr id="444" name="Google Shape;444;p54"/>
          <p:cNvSpPr txBox="1"/>
          <p:nvPr>
            <p:ph type="title"/>
          </p:nvPr>
        </p:nvSpPr>
        <p:spPr>
          <a:xfrm>
            <a:off x="388469" y="1375381"/>
            <a:ext cx="5841842" cy="830859"/>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dk1"/>
              </a:buClr>
              <a:buSzPts val="3200"/>
              <a:buFont typeface="DM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54"/>
          <p:cNvSpPr txBox="1"/>
          <p:nvPr>
            <p:ph idx="1" type="body"/>
          </p:nvPr>
        </p:nvSpPr>
        <p:spPr>
          <a:xfrm>
            <a:off x="487173" y="2350096"/>
            <a:ext cx="2693349" cy="377288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8450" lvl="1" marL="914400" algn="l">
              <a:lnSpc>
                <a:spcPct val="100000"/>
              </a:lnSpc>
              <a:spcBef>
                <a:spcPts val="800"/>
              </a:spcBef>
              <a:spcAft>
                <a:spcPts val="0"/>
              </a:spcAft>
              <a:buClr>
                <a:schemeClr val="dk1"/>
              </a:buClr>
              <a:buSzPts val="1100"/>
              <a:buChar char="•"/>
              <a:defRPr sz="1100"/>
            </a:lvl2pPr>
            <a:lvl3pPr indent="-295275" lvl="2" marL="1371600" algn="l">
              <a:lnSpc>
                <a:spcPct val="100000"/>
              </a:lnSpc>
              <a:spcBef>
                <a:spcPts val="800"/>
              </a:spcBef>
              <a:spcAft>
                <a:spcPts val="0"/>
              </a:spcAft>
              <a:buClr>
                <a:srgbClr val="6B665F"/>
              </a:buClr>
              <a:buSzPts val="1050"/>
              <a:buChar char="－"/>
              <a:defRPr sz="1050"/>
            </a:lvl3pPr>
            <a:lvl4pPr indent="-298450" lvl="3" marL="1828800" algn="l">
              <a:lnSpc>
                <a:spcPct val="90000"/>
              </a:lnSpc>
              <a:spcBef>
                <a:spcPts val="1400"/>
              </a:spcBef>
              <a:spcAft>
                <a:spcPts val="0"/>
              </a:spcAft>
              <a:buSzPts val="1100"/>
              <a:buChar char="​"/>
              <a:defRPr sz="1100"/>
            </a:lvl4pPr>
            <a:lvl5pPr indent="-298450" lvl="4" marL="2286000" algn="l">
              <a:lnSpc>
                <a:spcPct val="100000"/>
              </a:lnSpc>
              <a:spcBef>
                <a:spcPts val="1400"/>
              </a:spcBef>
              <a:spcAft>
                <a:spcPts val="0"/>
              </a:spcAft>
              <a:buSzPts val="1100"/>
              <a:buChar char="​"/>
              <a:defRPr b="0" i="0" sz="11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446" name="Google Shape;446;p54"/>
          <p:cNvSpPr/>
          <p:nvPr>
            <p:ph idx="2" type="pic"/>
          </p:nvPr>
        </p:nvSpPr>
        <p:spPr>
          <a:xfrm>
            <a:off x="485765" y="490537"/>
            <a:ext cx="1213210" cy="687980"/>
          </a:xfrm>
          <a:prstGeom prst="roundRect">
            <a:avLst>
              <a:gd fmla="val 3255" name="adj"/>
            </a:avLst>
          </a:prstGeom>
          <a:noFill/>
          <a:ln>
            <a:noFill/>
          </a:ln>
        </p:spPr>
      </p:sp>
      <p:sp>
        <p:nvSpPr>
          <p:cNvPr id="447" name="Google Shape;447;p54"/>
          <p:cNvSpPr/>
          <p:nvPr/>
        </p:nvSpPr>
        <p:spPr>
          <a:xfrm>
            <a:off x="6586752" y="484188"/>
            <a:ext cx="5118075" cy="5638798"/>
          </a:xfrm>
          <a:prstGeom prst="roundRect">
            <a:avLst>
              <a:gd fmla="val 3646" name="adj"/>
            </a:avLst>
          </a:prstGeom>
          <a:solidFill>
            <a:schemeClr val="lt1"/>
          </a:soli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48" name="Google Shape;448;p54"/>
          <p:cNvSpPr txBox="1"/>
          <p:nvPr>
            <p:ph idx="3" type="body"/>
          </p:nvPr>
        </p:nvSpPr>
        <p:spPr>
          <a:xfrm>
            <a:off x="3536962" y="2350096"/>
            <a:ext cx="2693349" cy="3772889"/>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8450" lvl="1" marL="914400" algn="l">
              <a:lnSpc>
                <a:spcPct val="100000"/>
              </a:lnSpc>
              <a:spcBef>
                <a:spcPts val="800"/>
              </a:spcBef>
              <a:spcAft>
                <a:spcPts val="0"/>
              </a:spcAft>
              <a:buClr>
                <a:schemeClr val="dk1"/>
              </a:buClr>
              <a:buSzPts val="1100"/>
              <a:buChar char="•"/>
              <a:defRPr sz="1100"/>
            </a:lvl2pPr>
            <a:lvl3pPr indent="-295275" lvl="2" marL="1371600" algn="l">
              <a:lnSpc>
                <a:spcPct val="100000"/>
              </a:lnSpc>
              <a:spcBef>
                <a:spcPts val="800"/>
              </a:spcBef>
              <a:spcAft>
                <a:spcPts val="0"/>
              </a:spcAft>
              <a:buClr>
                <a:srgbClr val="6B665F"/>
              </a:buClr>
              <a:buSzPts val="1050"/>
              <a:buChar char="－"/>
              <a:defRPr sz="1050"/>
            </a:lvl3pPr>
            <a:lvl4pPr indent="-298450" lvl="3" marL="1828800" algn="l">
              <a:lnSpc>
                <a:spcPct val="90000"/>
              </a:lnSpc>
              <a:spcBef>
                <a:spcPts val="1400"/>
              </a:spcBef>
              <a:spcAft>
                <a:spcPts val="0"/>
              </a:spcAft>
              <a:buSzPts val="1100"/>
              <a:buChar char="​"/>
              <a:defRPr sz="1100"/>
            </a:lvl4pPr>
            <a:lvl5pPr indent="-298450" lvl="4" marL="2286000" algn="l">
              <a:lnSpc>
                <a:spcPct val="100000"/>
              </a:lnSpc>
              <a:spcBef>
                <a:spcPts val="1400"/>
              </a:spcBef>
              <a:spcAft>
                <a:spcPts val="0"/>
              </a:spcAft>
              <a:buSzPts val="1100"/>
              <a:buChar char="​"/>
              <a:defRPr b="0" i="0" sz="1100"/>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_Thank You">
  <p:cSld name="z_Thank You">
    <p:bg>
      <p:bgPr>
        <a:solidFill>
          <a:schemeClr val="dk2"/>
        </a:solidFill>
      </p:bgPr>
    </p:bg>
    <p:spTree>
      <p:nvGrpSpPr>
        <p:cNvPr id="449" name="Shape 449"/>
        <p:cNvGrpSpPr/>
        <p:nvPr/>
      </p:nvGrpSpPr>
      <p:grpSpPr>
        <a:xfrm>
          <a:off x="0" y="0"/>
          <a:ext cx="0" cy="0"/>
          <a:chOff x="0" y="0"/>
          <a:chExt cx="0" cy="0"/>
        </a:xfrm>
      </p:grpSpPr>
      <p:pic>
        <p:nvPicPr>
          <p:cNvPr descr="Background pattern&#10;&#10;Description automatically generated" id="450" name="Google Shape;450;p55"/>
          <p:cNvPicPr preferRelativeResize="0"/>
          <p:nvPr/>
        </p:nvPicPr>
        <p:blipFill rotWithShape="1">
          <a:blip r:embed="rId2">
            <a:alphaModFix/>
          </a:blip>
          <a:srcRect b="0" l="0" r="0" t="0"/>
          <a:stretch/>
        </p:blipFill>
        <p:spPr>
          <a:xfrm>
            <a:off x="1523" y="0"/>
            <a:ext cx="12188953" cy="6858000"/>
          </a:xfrm>
          <a:prstGeom prst="rect">
            <a:avLst/>
          </a:prstGeom>
          <a:noFill/>
          <a:ln>
            <a:noFill/>
          </a:ln>
        </p:spPr>
      </p:pic>
      <p:sp>
        <p:nvSpPr>
          <p:cNvPr id="451" name="Google Shape;451;p55"/>
          <p:cNvSpPr txBox="1"/>
          <p:nvPr/>
        </p:nvSpPr>
        <p:spPr>
          <a:xfrm>
            <a:off x="363694" y="3003942"/>
            <a:ext cx="6208200" cy="84030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5400">
                <a:solidFill>
                  <a:schemeClr val="lt2"/>
                </a:solidFill>
                <a:latin typeface="DM Sans"/>
                <a:ea typeface="DM Sans"/>
                <a:cs typeface="DM Sans"/>
                <a:sym typeface="DM Sans"/>
              </a:rPr>
              <a:t>Thank you!</a:t>
            </a:r>
            <a:endParaRPr/>
          </a:p>
        </p:txBody>
      </p:sp>
      <p:grpSp>
        <p:nvGrpSpPr>
          <p:cNvPr id="452" name="Google Shape;452;p55"/>
          <p:cNvGrpSpPr/>
          <p:nvPr/>
        </p:nvGrpSpPr>
        <p:grpSpPr>
          <a:xfrm>
            <a:off x="491331" y="6363293"/>
            <a:ext cx="11201710" cy="246888"/>
            <a:chOff x="491331" y="6363293"/>
            <a:chExt cx="11201710" cy="246888"/>
          </a:xfrm>
        </p:grpSpPr>
        <p:grpSp>
          <p:nvGrpSpPr>
            <p:cNvPr id="453" name="Google Shape;453;p55"/>
            <p:cNvGrpSpPr/>
            <p:nvPr/>
          </p:nvGrpSpPr>
          <p:grpSpPr>
            <a:xfrm>
              <a:off x="491331" y="6363293"/>
              <a:ext cx="8016638" cy="246888"/>
              <a:chOff x="491331" y="6363293"/>
              <a:chExt cx="8016638" cy="246888"/>
            </a:xfrm>
          </p:grpSpPr>
          <p:pic>
            <p:nvPicPr>
              <p:cNvPr descr="Shape, icon&#10;&#10;Description automatically generated" id="454" name="Google Shape;454;p55"/>
              <p:cNvPicPr preferRelativeResize="0"/>
              <p:nvPr/>
            </p:nvPicPr>
            <p:blipFill rotWithShape="1">
              <a:blip r:embed="rId3">
                <a:alphaModFix/>
              </a:blip>
              <a:srcRect b="0" l="0" r="0" t="0"/>
              <a:stretch/>
            </p:blipFill>
            <p:spPr>
              <a:xfrm>
                <a:off x="491331" y="6363293"/>
                <a:ext cx="246888" cy="246888"/>
              </a:xfrm>
              <a:prstGeom prst="rect">
                <a:avLst/>
              </a:prstGeom>
              <a:noFill/>
              <a:ln>
                <a:noFill/>
              </a:ln>
            </p:spPr>
          </p:pic>
          <p:sp>
            <p:nvSpPr>
              <p:cNvPr id="455" name="Google Shape;455;p55"/>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456" name="Google Shape;456;p55"/>
            <p:cNvPicPr preferRelativeResize="0"/>
            <p:nvPr/>
          </p:nvPicPr>
          <p:blipFill rotWithShape="1">
            <a:blip r:embed="rId4">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_Questions">
  <p:cSld name="z_Questions">
    <p:bg>
      <p:bgPr>
        <a:solidFill>
          <a:schemeClr val="dk2"/>
        </a:solidFill>
      </p:bgPr>
    </p:bg>
    <p:spTree>
      <p:nvGrpSpPr>
        <p:cNvPr id="457" name="Shape 457"/>
        <p:cNvGrpSpPr/>
        <p:nvPr/>
      </p:nvGrpSpPr>
      <p:grpSpPr>
        <a:xfrm>
          <a:off x="0" y="0"/>
          <a:ext cx="0" cy="0"/>
          <a:chOff x="0" y="0"/>
          <a:chExt cx="0" cy="0"/>
        </a:xfrm>
      </p:grpSpPr>
      <p:pic>
        <p:nvPicPr>
          <p:cNvPr descr="Background pattern&#10;&#10;Description automatically generated" id="458" name="Google Shape;458;p56"/>
          <p:cNvPicPr preferRelativeResize="0"/>
          <p:nvPr/>
        </p:nvPicPr>
        <p:blipFill rotWithShape="1">
          <a:blip r:embed="rId2">
            <a:alphaModFix/>
          </a:blip>
          <a:srcRect b="0" l="0" r="0" t="0"/>
          <a:stretch/>
        </p:blipFill>
        <p:spPr>
          <a:xfrm>
            <a:off x="1523" y="0"/>
            <a:ext cx="12188953" cy="6858000"/>
          </a:xfrm>
          <a:prstGeom prst="rect">
            <a:avLst/>
          </a:prstGeom>
          <a:noFill/>
          <a:ln>
            <a:noFill/>
          </a:ln>
        </p:spPr>
      </p:pic>
      <p:sp>
        <p:nvSpPr>
          <p:cNvPr id="459" name="Google Shape;459;p56"/>
          <p:cNvSpPr txBox="1"/>
          <p:nvPr/>
        </p:nvSpPr>
        <p:spPr>
          <a:xfrm>
            <a:off x="363694" y="341417"/>
            <a:ext cx="6208295" cy="8511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5400">
                <a:solidFill>
                  <a:schemeClr val="lt2"/>
                </a:solidFill>
                <a:latin typeface="DM Sans"/>
                <a:ea typeface="DM Sans"/>
                <a:cs typeface="DM Sans"/>
                <a:sym typeface="DM Sans"/>
              </a:rPr>
              <a:t>Questions?</a:t>
            </a:r>
            <a:endParaRPr/>
          </a:p>
        </p:txBody>
      </p:sp>
      <p:grpSp>
        <p:nvGrpSpPr>
          <p:cNvPr id="460" name="Google Shape;460;p56"/>
          <p:cNvGrpSpPr/>
          <p:nvPr/>
        </p:nvGrpSpPr>
        <p:grpSpPr>
          <a:xfrm>
            <a:off x="491331" y="6363293"/>
            <a:ext cx="11201710" cy="246888"/>
            <a:chOff x="491331" y="6363293"/>
            <a:chExt cx="11201710" cy="246888"/>
          </a:xfrm>
        </p:grpSpPr>
        <p:grpSp>
          <p:nvGrpSpPr>
            <p:cNvPr id="461" name="Google Shape;461;p56"/>
            <p:cNvGrpSpPr/>
            <p:nvPr/>
          </p:nvGrpSpPr>
          <p:grpSpPr>
            <a:xfrm>
              <a:off x="491331" y="6363293"/>
              <a:ext cx="8016638" cy="246888"/>
              <a:chOff x="491331" y="6363293"/>
              <a:chExt cx="8016638" cy="246888"/>
            </a:xfrm>
          </p:grpSpPr>
          <p:pic>
            <p:nvPicPr>
              <p:cNvPr descr="Shape, icon&#10;&#10;Description automatically generated" id="462" name="Google Shape;462;p56"/>
              <p:cNvPicPr preferRelativeResize="0"/>
              <p:nvPr/>
            </p:nvPicPr>
            <p:blipFill rotWithShape="1">
              <a:blip r:embed="rId3">
                <a:alphaModFix/>
              </a:blip>
              <a:srcRect b="0" l="0" r="0" t="0"/>
              <a:stretch/>
            </p:blipFill>
            <p:spPr>
              <a:xfrm>
                <a:off x="491331" y="6363293"/>
                <a:ext cx="246888" cy="246888"/>
              </a:xfrm>
              <a:prstGeom prst="rect">
                <a:avLst/>
              </a:prstGeom>
              <a:noFill/>
              <a:ln>
                <a:noFill/>
              </a:ln>
            </p:spPr>
          </p:pic>
          <p:sp>
            <p:nvSpPr>
              <p:cNvPr id="463" name="Google Shape;463;p56"/>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464" name="Google Shape;464;p56"/>
            <p:cNvPicPr preferRelativeResize="0"/>
            <p:nvPr/>
          </p:nvPicPr>
          <p:blipFill rotWithShape="1">
            <a:blip r:embed="rId4">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z_Questions">
  <p:cSld name="1_z_Questions">
    <p:bg>
      <p:bgPr>
        <a:solidFill>
          <a:schemeClr val="dk2"/>
        </a:solidFill>
      </p:bgPr>
    </p:bg>
    <p:spTree>
      <p:nvGrpSpPr>
        <p:cNvPr id="465" name="Shape 465"/>
        <p:cNvGrpSpPr/>
        <p:nvPr/>
      </p:nvGrpSpPr>
      <p:grpSpPr>
        <a:xfrm>
          <a:off x="0" y="0"/>
          <a:ext cx="0" cy="0"/>
          <a:chOff x="0" y="0"/>
          <a:chExt cx="0" cy="0"/>
        </a:xfrm>
      </p:grpSpPr>
      <p:pic>
        <p:nvPicPr>
          <p:cNvPr descr="Background pattern&#10;&#10;Description automatically generated" id="466" name="Google Shape;466;p57"/>
          <p:cNvPicPr preferRelativeResize="0"/>
          <p:nvPr/>
        </p:nvPicPr>
        <p:blipFill rotWithShape="1">
          <a:blip r:embed="rId2">
            <a:alphaModFix/>
          </a:blip>
          <a:srcRect b="0" l="0" r="0" t="0"/>
          <a:stretch/>
        </p:blipFill>
        <p:spPr>
          <a:xfrm>
            <a:off x="1523" y="0"/>
            <a:ext cx="12188953" cy="6858000"/>
          </a:xfrm>
          <a:prstGeom prst="rect">
            <a:avLst/>
          </a:prstGeom>
          <a:noFill/>
          <a:ln>
            <a:noFill/>
          </a:ln>
        </p:spPr>
      </p:pic>
      <p:sp>
        <p:nvSpPr>
          <p:cNvPr id="467" name="Google Shape;467;p57"/>
          <p:cNvSpPr txBox="1"/>
          <p:nvPr/>
        </p:nvSpPr>
        <p:spPr>
          <a:xfrm>
            <a:off x="363694" y="341417"/>
            <a:ext cx="6208295" cy="851130"/>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b="0" i="0" lang="en-US" sz="5400">
                <a:solidFill>
                  <a:schemeClr val="lt2"/>
                </a:solidFill>
                <a:latin typeface="DM Sans"/>
                <a:ea typeface="DM Sans"/>
                <a:cs typeface="DM Sans"/>
                <a:sym typeface="DM Sans"/>
              </a:rPr>
              <a:t>Q&amp;A</a:t>
            </a:r>
            <a:endParaRPr/>
          </a:p>
        </p:txBody>
      </p:sp>
      <p:grpSp>
        <p:nvGrpSpPr>
          <p:cNvPr id="468" name="Google Shape;468;p57"/>
          <p:cNvGrpSpPr/>
          <p:nvPr/>
        </p:nvGrpSpPr>
        <p:grpSpPr>
          <a:xfrm>
            <a:off x="491331" y="6363293"/>
            <a:ext cx="11201710" cy="246888"/>
            <a:chOff x="491331" y="6363293"/>
            <a:chExt cx="11201710" cy="246888"/>
          </a:xfrm>
        </p:grpSpPr>
        <p:grpSp>
          <p:nvGrpSpPr>
            <p:cNvPr id="469" name="Google Shape;469;p57"/>
            <p:cNvGrpSpPr/>
            <p:nvPr/>
          </p:nvGrpSpPr>
          <p:grpSpPr>
            <a:xfrm>
              <a:off x="491331" y="6363293"/>
              <a:ext cx="8016638" cy="246888"/>
              <a:chOff x="491331" y="6363293"/>
              <a:chExt cx="8016638" cy="246888"/>
            </a:xfrm>
          </p:grpSpPr>
          <p:pic>
            <p:nvPicPr>
              <p:cNvPr descr="Shape, icon&#10;&#10;Description automatically generated" id="470" name="Google Shape;470;p57"/>
              <p:cNvPicPr preferRelativeResize="0"/>
              <p:nvPr/>
            </p:nvPicPr>
            <p:blipFill rotWithShape="1">
              <a:blip r:embed="rId3">
                <a:alphaModFix/>
              </a:blip>
              <a:srcRect b="0" l="0" r="0" t="0"/>
              <a:stretch/>
            </p:blipFill>
            <p:spPr>
              <a:xfrm>
                <a:off x="491331" y="6363293"/>
                <a:ext cx="246888" cy="246888"/>
              </a:xfrm>
              <a:prstGeom prst="rect">
                <a:avLst/>
              </a:prstGeom>
              <a:noFill/>
              <a:ln>
                <a:noFill/>
              </a:ln>
            </p:spPr>
          </p:pic>
          <p:sp>
            <p:nvSpPr>
              <p:cNvPr id="471" name="Google Shape;471;p57"/>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472" name="Google Shape;472;p57"/>
            <p:cNvPicPr preferRelativeResize="0"/>
            <p:nvPr/>
          </p:nvPicPr>
          <p:blipFill rotWithShape="1">
            <a:blip r:embed="rId4">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_Section + List (Sand)" showMasterSp="0">
  <p:cSld name="f_Section + List (Sand)">
    <p:bg>
      <p:bgPr>
        <a:solidFill>
          <a:schemeClr val="accent6"/>
        </a:solidFill>
      </p:bgPr>
    </p:bg>
    <p:spTree>
      <p:nvGrpSpPr>
        <p:cNvPr id="473" name="Shape 473"/>
        <p:cNvGrpSpPr/>
        <p:nvPr/>
      </p:nvGrpSpPr>
      <p:grpSpPr>
        <a:xfrm>
          <a:off x="0" y="0"/>
          <a:ext cx="0" cy="0"/>
          <a:chOff x="0" y="0"/>
          <a:chExt cx="0" cy="0"/>
        </a:xfrm>
      </p:grpSpPr>
      <p:sp>
        <p:nvSpPr>
          <p:cNvPr id="474" name="Google Shape;474;p58"/>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DCCAAB"/>
              </a:gs>
              <a:gs pos="6000">
                <a:srgbClr val="DCCAAB"/>
              </a:gs>
              <a:gs pos="40000">
                <a:srgbClr val="EADEC7"/>
              </a:gs>
              <a:gs pos="100000">
                <a:srgbClr val="FFFEFA">
                  <a:alpha val="23921"/>
                </a:srgbClr>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75" name="Google Shape;475;p58"/>
          <p:cNvSpPr/>
          <p:nvPr/>
        </p:nvSpPr>
        <p:spPr>
          <a:xfrm>
            <a:off x="127000" y="127000"/>
            <a:ext cx="11938000" cy="6604000"/>
          </a:xfrm>
          <a:prstGeom prst="roundRect">
            <a:avLst>
              <a:gd fmla="val 2494" name="adj"/>
            </a:avLst>
          </a:prstGeom>
          <a:gradFill>
            <a:gsLst>
              <a:gs pos="0">
                <a:srgbClr val="E8DCC7"/>
              </a:gs>
              <a:gs pos="15000">
                <a:srgbClr val="E8DCC7"/>
              </a:gs>
              <a:gs pos="68000">
                <a:srgbClr val="F6F1E7"/>
              </a:gs>
              <a:gs pos="100000">
                <a:srgbClr val="FFFEFA">
                  <a:alpha val="72941"/>
                </a:srgbClr>
              </a:gs>
            </a:gsLst>
            <a:lin ang="19799999"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76" name="Google Shape;476;p58"/>
          <p:cNvSpPr txBox="1"/>
          <p:nvPr>
            <p:ph idx="1" type="body"/>
          </p:nvPr>
        </p:nvSpPr>
        <p:spPr>
          <a:xfrm>
            <a:off x="7561747" y="2044600"/>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dk1"/>
              </a:buClr>
              <a:buSzPts val="1400"/>
              <a:buChar char="​"/>
              <a:defRPr sz="1400">
                <a:solidFill>
                  <a:schemeClr val="dk1"/>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477" name="Google Shape;477;p58"/>
          <p:cNvSpPr txBox="1"/>
          <p:nvPr>
            <p:ph idx="2" type="body"/>
          </p:nvPr>
        </p:nvSpPr>
        <p:spPr>
          <a:xfrm>
            <a:off x="491331" y="402585"/>
            <a:ext cx="6088857" cy="2913117"/>
          </a:xfrm>
          <a:prstGeom prst="rect">
            <a:avLst/>
          </a:prstGeom>
          <a:noFill/>
          <a:ln>
            <a:noFill/>
          </a:ln>
        </p:spPr>
        <p:txBody>
          <a:bodyPr anchorCtr="0" anchor="t" bIns="0" lIns="0" spcFirstLastPara="1" rIns="0" wrap="square" tIns="0">
            <a:noAutofit/>
          </a:bodyPr>
          <a:lstStyle>
            <a:lvl1pPr indent="-571500" lvl="0" marL="457200" algn="l">
              <a:lnSpc>
                <a:spcPct val="90000"/>
              </a:lnSpc>
              <a:spcBef>
                <a:spcPts val="1400"/>
              </a:spcBef>
              <a:spcAft>
                <a:spcPts val="0"/>
              </a:spcAft>
              <a:buClr>
                <a:schemeClr val="dk1"/>
              </a:buClr>
              <a:buSzPts val="5400"/>
              <a:buChar char="​"/>
              <a:defRPr sz="5400">
                <a:solidFill>
                  <a:schemeClr val="dk1"/>
                </a:solidFill>
              </a:defRPr>
            </a:lvl1pPr>
            <a:lvl2pPr indent="-228600" lvl="1" marL="914400" algn="l">
              <a:lnSpc>
                <a:spcPct val="100000"/>
              </a:lnSpc>
              <a:spcBef>
                <a:spcPts val="800"/>
              </a:spcBef>
              <a:spcAft>
                <a:spcPts val="0"/>
              </a:spcAft>
              <a:buClr>
                <a:schemeClr val="dk1"/>
              </a:buClr>
              <a:buSzPts val="1200"/>
              <a:buNone/>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478" name="Google Shape;478;p58"/>
          <p:cNvSpPr txBox="1"/>
          <p:nvPr>
            <p:ph idx="3" type="body"/>
          </p:nvPr>
        </p:nvSpPr>
        <p:spPr>
          <a:xfrm>
            <a:off x="7561747" y="2457295"/>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dk1"/>
              </a:buClr>
              <a:buSzPts val="1400"/>
              <a:buChar char="​"/>
              <a:defRPr sz="1400">
                <a:solidFill>
                  <a:schemeClr val="dk1"/>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479" name="Google Shape;479;p58"/>
          <p:cNvSpPr txBox="1"/>
          <p:nvPr>
            <p:ph idx="4" type="body"/>
          </p:nvPr>
        </p:nvSpPr>
        <p:spPr>
          <a:xfrm>
            <a:off x="7561747" y="2869990"/>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dk1"/>
              </a:buClr>
              <a:buSzPts val="1400"/>
              <a:buChar char="​"/>
              <a:defRPr sz="1400">
                <a:solidFill>
                  <a:schemeClr val="dk1"/>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480" name="Google Shape;480;p58"/>
          <p:cNvSpPr txBox="1"/>
          <p:nvPr>
            <p:ph idx="5" type="body"/>
          </p:nvPr>
        </p:nvSpPr>
        <p:spPr>
          <a:xfrm>
            <a:off x="7561747" y="3282685"/>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dk1"/>
              </a:buClr>
              <a:buSzPts val="1400"/>
              <a:buChar char="​"/>
              <a:defRPr sz="1400">
                <a:solidFill>
                  <a:schemeClr val="dk1"/>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481" name="Google Shape;481;p58"/>
          <p:cNvSpPr txBox="1"/>
          <p:nvPr>
            <p:ph idx="6" type="body"/>
          </p:nvPr>
        </p:nvSpPr>
        <p:spPr>
          <a:xfrm>
            <a:off x="7561747" y="3695380"/>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dk1"/>
              </a:buClr>
              <a:buSzPts val="1400"/>
              <a:buChar char="​"/>
              <a:defRPr sz="1400">
                <a:solidFill>
                  <a:schemeClr val="dk1"/>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482" name="Google Shape;482;p58"/>
          <p:cNvSpPr txBox="1"/>
          <p:nvPr>
            <p:ph idx="7" type="body"/>
          </p:nvPr>
        </p:nvSpPr>
        <p:spPr>
          <a:xfrm>
            <a:off x="7561747" y="4108073"/>
            <a:ext cx="4131294" cy="217432"/>
          </a:xfrm>
          <a:prstGeom prst="rect">
            <a:avLst/>
          </a:prstGeom>
          <a:noFill/>
          <a:ln>
            <a:noFill/>
          </a:ln>
        </p:spPr>
        <p:txBody>
          <a:bodyPr anchorCtr="0" anchor="t" bIns="0" lIns="0" spcFirstLastPara="1" rIns="0" wrap="square" tIns="0">
            <a:spAutoFit/>
          </a:bodyPr>
          <a:lstStyle>
            <a:lvl1pPr indent="-317500" lvl="0" marL="457200" algn="l">
              <a:lnSpc>
                <a:spcPct val="110000"/>
              </a:lnSpc>
              <a:spcBef>
                <a:spcPts val="1400"/>
              </a:spcBef>
              <a:spcAft>
                <a:spcPts val="0"/>
              </a:spcAft>
              <a:buClr>
                <a:schemeClr val="dk1"/>
              </a:buClr>
              <a:buSzPts val="1400"/>
              <a:buChar char="​"/>
              <a:defRPr sz="1400">
                <a:solidFill>
                  <a:schemeClr val="dk1"/>
                </a:solidFill>
              </a:defRPr>
            </a:lvl1pPr>
            <a:lvl2pPr indent="-228600" lvl="1" marL="914400" algn="l">
              <a:lnSpc>
                <a:spcPct val="100000"/>
              </a:lnSpc>
              <a:spcBef>
                <a:spcPts val="200"/>
              </a:spcBef>
              <a:spcAft>
                <a:spcPts val="0"/>
              </a:spcAft>
              <a:buClr>
                <a:schemeClr val="dk1"/>
              </a:buClr>
              <a:buSzPts val="800"/>
              <a:buNone/>
              <a:defRPr sz="800">
                <a:solidFill>
                  <a:schemeClr val="dk1"/>
                </a:solidFill>
              </a:defRPr>
            </a:lvl2pPr>
            <a:lvl3pPr indent="-292100" lvl="2" marL="1371600" algn="l">
              <a:lnSpc>
                <a:spcPct val="100000"/>
              </a:lnSpc>
              <a:spcBef>
                <a:spcPts val="800"/>
              </a:spcBef>
              <a:spcAft>
                <a:spcPts val="0"/>
              </a:spcAft>
              <a:buClr>
                <a:schemeClr val="lt1"/>
              </a:buClr>
              <a:buSzPts val="1000"/>
              <a:buChar char="－"/>
              <a:defRPr>
                <a:solidFill>
                  <a:schemeClr val="lt1"/>
                </a:solidFill>
              </a:defRPr>
            </a:lvl3pPr>
            <a:lvl4pPr indent="-295275" lvl="3" marL="1828800" algn="l">
              <a:lnSpc>
                <a:spcPct val="90000"/>
              </a:lnSpc>
              <a:spcBef>
                <a:spcPts val="1400"/>
              </a:spcBef>
              <a:spcAft>
                <a:spcPts val="0"/>
              </a:spcAft>
              <a:buSzPts val="1050"/>
              <a:buChar char="​"/>
              <a:defRPr>
                <a:solidFill>
                  <a:schemeClr val="lt1"/>
                </a:solidFill>
              </a:defRPr>
            </a:lvl4pPr>
            <a:lvl5pPr indent="-298450" lvl="4" marL="2286000" algn="l">
              <a:lnSpc>
                <a:spcPct val="100000"/>
              </a:lnSpc>
              <a:spcBef>
                <a:spcPts val="1400"/>
              </a:spcBef>
              <a:spcAft>
                <a:spcPts val="0"/>
              </a:spcAft>
              <a:buSzPts val="1100"/>
              <a:buChar char="​"/>
              <a:defRPr>
                <a:solidFill>
                  <a:schemeClr val="lt1"/>
                </a:solidFill>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grpSp>
        <p:nvGrpSpPr>
          <p:cNvPr id="483" name="Google Shape;483;p58"/>
          <p:cNvGrpSpPr/>
          <p:nvPr/>
        </p:nvGrpSpPr>
        <p:grpSpPr>
          <a:xfrm>
            <a:off x="490827" y="6363293"/>
            <a:ext cx="11202214" cy="249366"/>
            <a:chOff x="490827" y="6363293"/>
            <a:chExt cx="11202214" cy="249366"/>
          </a:xfrm>
        </p:grpSpPr>
        <p:pic>
          <p:nvPicPr>
            <p:cNvPr descr="A picture containing engine&#10;&#10;Description automatically generated" id="484" name="Google Shape;484;p58"/>
            <p:cNvPicPr preferRelativeResize="0"/>
            <p:nvPr/>
          </p:nvPicPr>
          <p:blipFill rotWithShape="1">
            <a:blip r:embed="rId2">
              <a:alphaModFix/>
            </a:blip>
            <a:srcRect b="0" l="0" r="0" t="0"/>
            <a:stretch/>
          </p:blipFill>
          <p:spPr>
            <a:xfrm>
              <a:off x="490827" y="6363293"/>
              <a:ext cx="249366" cy="249366"/>
            </a:xfrm>
            <a:prstGeom prst="rect">
              <a:avLst/>
            </a:prstGeom>
            <a:noFill/>
            <a:ln>
              <a:noFill/>
            </a:ln>
          </p:spPr>
        </p:pic>
        <p:sp>
          <p:nvSpPr>
            <p:cNvPr id="485" name="Google Shape;485;p58"/>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191919"/>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10;&#10;Description automatically generated with medium confidence" id="486" name="Google Shape;486;p58"/>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_Grid">
  <p:cSld name="z_Grid">
    <p:spTree>
      <p:nvGrpSpPr>
        <p:cNvPr id="487" name="Shape 487"/>
        <p:cNvGrpSpPr/>
        <p:nvPr/>
      </p:nvGrpSpPr>
      <p:grpSpPr>
        <a:xfrm>
          <a:off x="0" y="0"/>
          <a:ext cx="0" cy="0"/>
          <a:chOff x="0" y="0"/>
          <a:chExt cx="0" cy="0"/>
        </a:xfrm>
      </p:grpSpPr>
      <p:grpSp>
        <p:nvGrpSpPr>
          <p:cNvPr id="488" name="Google Shape;488;p59"/>
          <p:cNvGrpSpPr/>
          <p:nvPr/>
        </p:nvGrpSpPr>
        <p:grpSpPr>
          <a:xfrm>
            <a:off x="0" y="0"/>
            <a:ext cx="12192000" cy="6858000"/>
            <a:chOff x="0" y="0"/>
            <a:chExt cx="12192000" cy="6858000"/>
          </a:xfrm>
        </p:grpSpPr>
        <p:grpSp>
          <p:nvGrpSpPr>
            <p:cNvPr id="489" name="Google Shape;489;p59"/>
            <p:cNvGrpSpPr/>
            <p:nvPr/>
          </p:nvGrpSpPr>
          <p:grpSpPr>
            <a:xfrm>
              <a:off x="493713" y="545560"/>
              <a:ext cx="11202987" cy="5569490"/>
              <a:chOff x="493713" y="492125"/>
              <a:chExt cx="11202987" cy="4284663"/>
            </a:xfrm>
          </p:grpSpPr>
          <p:sp>
            <p:nvSpPr>
              <p:cNvPr id="490" name="Google Shape;490;p59"/>
              <p:cNvSpPr/>
              <p:nvPr/>
            </p:nvSpPr>
            <p:spPr>
              <a:xfrm>
                <a:off x="493713" y="492125"/>
                <a:ext cx="482600" cy="4284663"/>
              </a:xfrm>
              <a:custGeom>
                <a:rect b="b" l="l" r="r" t="t"/>
                <a:pathLst>
                  <a:path extrusionOk="0" h="2699" w="304">
                    <a:moveTo>
                      <a:pt x="304" y="2506"/>
                    </a:moveTo>
                    <a:lnTo>
                      <a:pt x="0" y="2506"/>
                    </a:lnTo>
                    <a:lnTo>
                      <a:pt x="0" y="2699"/>
                    </a:lnTo>
                    <a:lnTo>
                      <a:pt x="304" y="2699"/>
                    </a:lnTo>
                    <a:lnTo>
                      <a:pt x="304" y="2506"/>
                    </a:lnTo>
                    <a:close/>
                    <a:moveTo>
                      <a:pt x="304" y="2199"/>
                    </a:moveTo>
                    <a:lnTo>
                      <a:pt x="0" y="2199"/>
                    </a:lnTo>
                    <a:lnTo>
                      <a:pt x="0" y="2505"/>
                    </a:lnTo>
                    <a:lnTo>
                      <a:pt x="304" y="2505"/>
                    </a:lnTo>
                    <a:lnTo>
                      <a:pt x="304" y="2199"/>
                    </a:lnTo>
                    <a:close/>
                    <a:moveTo>
                      <a:pt x="304" y="2004"/>
                    </a:moveTo>
                    <a:lnTo>
                      <a:pt x="0" y="2004"/>
                    </a:lnTo>
                    <a:lnTo>
                      <a:pt x="0" y="2198"/>
                    </a:lnTo>
                    <a:lnTo>
                      <a:pt x="304" y="2198"/>
                    </a:lnTo>
                    <a:lnTo>
                      <a:pt x="304" y="2004"/>
                    </a:lnTo>
                    <a:close/>
                    <a:moveTo>
                      <a:pt x="304" y="1697"/>
                    </a:moveTo>
                    <a:lnTo>
                      <a:pt x="0" y="1697"/>
                    </a:lnTo>
                    <a:lnTo>
                      <a:pt x="0" y="2003"/>
                    </a:lnTo>
                    <a:lnTo>
                      <a:pt x="304" y="2003"/>
                    </a:lnTo>
                    <a:lnTo>
                      <a:pt x="304" y="1697"/>
                    </a:lnTo>
                    <a:close/>
                    <a:moveTo>
                      <a:pt x="304" y="1503"/>
                    </a:moveTo>
                    <a:lnTo>
                      <a:pt x="0" y="1503"/>
                    </a:lnTo>
                    <a:lnTo>
                      <a:pt x="0" y="1696"/>
                    </a:lnTo>
                    <a:lnTo>
                      <a:pt x="304" y="1696"/>
                    </a:lnTo>
                    <a:lnTo>
                      <a:pt x="304" y="1503"/>
                    </a:lnTo>
                    <a:close/>
                    <a:moveTo>
                      <a:pt x="304" y="1195"/>
                    </a:moveTo>
                    <a:lnTo>
                      <a:pt x="0" y="1195"/>
                    </a:lnTo>
                    <a:lnTo>
                      <a:pt x="0" y="1502"/>
                    </a:lnTo>
                    <a:lnTo>
                      <a:pt x="304" y="1502"/>
                    </a:lnTo>
                    <a:lnTo>
                      <a:pt x="304" y="1195"/>
                    </a:lnTo>
                    <a:close/>
                    <a:moveTo>
                      <a:pt x="304" y="1001"/>
                    </a:moveTo>
                    <a:lnTo>
                      <a:pt x="0" y="1001"/>
                    </a:lnTo>
                    <a:lnTo>
                      <a:pt x="0" y="1194"/>
                    </a:lnTo>
                    <a:lnTo>
                      <a:pt x="304" y="1194"/>
                    </a:lnTo>
                    <a:lnTo>
                      <a:pt x="304" y="1001"/>
                    </a:lnTo>
                    <a:close/>
                    <a:moveTo>
                      <a:pt x="304" y="694"/>
                    </a:moveTo>
                    <a:lnTo>
                      <a:pt x="0" y="694"/>
                    </a:lnTo>
                    <a:lnTo>
                      <a:pt x="0" y="1000"/>
                    </a:lnTo>
                    <a:lnTo>
                      <a:pt x="304" y="1000"/>
                    </a:lnTo>
                    <a:lnTo>
                      <a:pt x="304" y="694"/>
                    </a:lnTo>
                    <a:close/>
                    <a:moveTo>
                      <a:pt x="304" y="499"/>
                    </a:moveTo>
                    <a:lnTo>
                      <a:pt x="0" y="499"/>
                    </a:lnTo>
                    <a:lnTo>
                      <a:pt x="0" y="693"/>
                    </a:lnTo>
                    <a:lnTo>
                      <a:pt x="304" y="693"/>
                    </a:lnTo>
                    <a:lnTo>
                      <a:pt x="304" y="499"/>
                    </a:lnTo>
                    <a:close/>
                    <a:moveTo>
                      <a:pt x="304" y="192"/>
                    </a:moveTo>
                    <a:lnTo>
                      <a:pt x="0" y="192"/>
                    </a:lnTo>
                    <a:lnTo>
                      <a:pt x="0" y="498"/>
                    </a:lnTo>
                    <a:lnTo>
                      <a:pt x="304" y="498"/>
                    </a:lnTo>
                    <a:lnTo>
                      <a:pt x="304" y="192"/>
                    </a:lnTo>
                    <a:close/>
                    <a:moveTo>
                      <a:pt x="304" y="0"/>
                    </a:moveTo>
                    <a:lnTo>
                      <a:pt x="0" y="0"/>
                    </a:lnTo>
                    <a:lnTo>
                      <a:pt x="0" y="191"/>
                    </a:lnTo>
                    <a:lnTo>
                      <a:pt x="304" y="191"/>
                    </a:lnTo>
                    <a:lnTo>
                      <a:pt x="304"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91" name="Google Shape;491;p59"/>
              <p:cNvSpPr/>
              <p:nvPr/>
            </p:nvSpPr>
            <p:spPr>
              <a:xfrm>
                <a:off x="1465263" y="492125"/>
                <a:ext cx="487363" cy="4284663"/>
              </a:xfrm>
              <a:custGeom>
                <a:rect b="b" l="l" r="r" t="t"/>
                <a:pathLst>
                  <a:path extrusionOk="0" h="2699" w="307">
                    <a:moveTo>
                      <a:pt x="307" y="2506"/>
                    </a:moveTo>
                    <a:lnTo>
                      <a:pt x="0" y="2506"/>
                    </a:lnTo>
                    <a:lnTo>
                      <a:pt x="0" y="2699"/>
                    </a:lnTo>
                    <a:lnTo>
                      <a:pt x="307" y="2699"/>
                    </a:lnTo>
                    <a:lnTo>
                      <a:pt x="307" y="2506"/>
                    </a:lnTo>
                    <a:close/>
                    <a:moveTo>
                      <a:pt x="307" y="2199"/>
                    </a:moveTo>
                    <a:lnTo>
                      <a:pt x="0" y="2199"/>
                    </a:lnTo>
                    <a:lnTo>
                      <a:pt x="0" y="2505"/>
                    </a:lnTo>
                    <a:lnTo>
                      <a:pt x="307" y="2505"/>
                    </a:lnTo>
                    <a:lnTo>
                      <a:pt x="307" y="2199"/>
                    </a:lnTo>
                    <a:close/>
                    <a:moveTo>
                      <a:pt x="307" y="2004"/>
                    </a:moveTo>
                    <a:lnTo>
                      <a:pt x="0" y="2004"/>
                    </a:lnTo>
                    <a:lnTo>
                      <a:pt x="0" y="2198"/>
                    </a:lnTo>
                    <a:lnTo>
                      <a:pt x="307" y="2198"/>
                    </a:lnTo>
                    <a:lnTo>
                      <a:pt x="307" y="2004"/>
                    </a:lnTo>
                    <a:close/>
                    <a:moveTo>
                      <a:pt x="307" y="1697"/>
                    </a:moveTo>
                    <a:lnTo>
                      <a:pt x="0" y="1697"/>
                    </a:lnTo>
                    <a:lnTo>
                      <a:pt x="0" y="2003"/>
                    </a:lnTo>
                    <a:lnTo>
                      <a:pt x="307" y="2003"/>
                    </a:lnTo>
                    <a:lnTo>
                      <a:pt x="307" y="1697"/>
                    </a:lnTo>
                    <a:close/>
                    <a:moveTo>
                      <a:pt x="307" y="1503"/>
                    </a:moveTo>
                    <a:lnTo>
                      <a:pt x="0" y="1503"/>
                    </a:lnTo>
                    <a:lnTo>
                      <a:pt x="0" y="1696"/>
                    </a:lnTo>
                    <a:lnTo>
                      <a:pt x="307" y="1696"/>
                    </a:lnTo>
                    <a:lnTo>
                      <a:pt x="307" y="1503"/>
                    </a:lnTo>
                    <a:close/>
                    <a:moveTo>
                      <a:pt x="307" y="1195"/>
                    </a:moveTo>
                    <a:lnTo>
                      <a:pt x="0" y="1195"/>
                    </a:lnTo>
                    <a:lnTo>
                      <a:pt x="0" y="1502"/>
                    </a:lnTo>
                    <a:lnTo>
                      <a:pt x="307" y="1502"/>
                    </a:lnTo>
                    <a:lnTo>
                      <a:pt x="307" y="1195"/>
                    </a:lnTo>
                    <a:close/>
                    <a:moveTo>
                      <a:pt x="307" y="1001"/>
                    </a:moveTo>
                    <a:lnTo>
                      <a:pt x="0" y="1001"/>
                    </a:lnTo>
                    <a:lnTo>
                      <a:pt x="0" y="1194"/>
                    </a:lnTo>
                    <a:lnTo>
                      <a:pt x="307" y="1194"/>
                    </a:lnTo>
                    <a:lnTo>
                      <a:pt x="307" y="1001"/>
                    </a:lnTo>
                    <a:close/>
                    <a:moveTo>
                      <a:pt x="307" y="694"/>
                    </a:moveTo>
                    <a:lnTo>
                      <a:pt x="0" y="694"/>
                    </a:lnTo>
                    <a:lnTo>
                      <a:pt x="0" y="1000"/>
                    </a:lnTo>
                    <a:lnTo>
                      <a:pt x="307" y="1000"/>
                    </a:lnTo>
                    <a:lnTo>
                      <a:pt x="307" y="694"/>
                    </a:lnTo>
                    <a:close/>
                    <a:moveTo>
                      <a:pt x="307" y="499"/>
                    </a:moveTo>
                    <a:lnTo>
                      <a:pt x="0" y="499"/>
                    </a:lnTo>
                    <a:lnTo>
                      <a:pt x="0" y="693"/>
                    </a:lnTo>
                    <a:lnTo>
                      <a:pt x="307" y="693"/>
                    </a:lnTo>
                    <a:lnTo>
                      <a:pt x="307" y="499"/>
                    </a:lnTo>
                    <a:close/>
                    <a:moveTo>
                      <a:pt x="307" y="192"/>
                    </a:moveTo>
                    <a:lnTo>
                      <a:pt x="0" y="192"/>
                    </a:lnTo>
                    <a:lnTo>
                      <a:pt x="0" y="498"/>
                    </a:lnTo>
                    <a:lnTo>
                      <a:pt x="307" y="498"/>
                    </a:lnTo>
                    <a:lnTo>
                      <a:pt x="307" y="192"/>
                    </a:lnTo>
                    <a:close/>
                    <a:moveTo>
                      <a:pt x="307" y="0"/>
                    </a:moveTo>
                    <a:lnTo>
                      <a:pt x="0" y="0"/>
                    </a:lnTo>
                    <a:lnTo>
                      <a:pt x="0" y="191"/>
                    </a:lnTo>
                    <a:lnTo>
                      <a:pt x="307" y="191"/>
                    </a:lnTo>
                    <a:lnTo>
                      <a:pt x="307"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92" name="Google Shape;492;p59"/>
              <p:cNvSpPr/>
              <p:nvPr/>
            </p:nvSpPr>
            <p:spPr>
              <a:xfrm>
                <a:off x="2438400" y="492125"/>
                <a:ext cx="487363" cy="4284663"/>
              </a:xfrm>
              <a:custGeom>
                <a:rect b="b" l="l" r="r" t="t"/>
                <a:pathLst>
                  <a:path extrusionOk="0" h="2699" w="307">
                    <a:moveTo>
                      <a:pt x="307" y="2506"/>
                    </a:moveTo>
                    <a:lnTo>
                      <a:pt x="0" y="2506"/>
                    </a:lnTo>
                    <a:lnTo>
                      <a:pt x="0" y="2699"/>
                    </a:lnTo>
                    <a:lnTo>
                      <a:pt x="307" y="2699"/>
                    </a:lnTo>
                    <a:lnTo>
                      <a:pt x="307" y="2506"/>
                    </a:lnTo>
                    <a:close/>
                    <a:moveTo>
                      <a:pt x="307" y="2199"/>
                    </a:moveTo>
                    <a:lnTo>
                      <a:pt x="0" y="2199"/>
                    </a:lnTo>
                    <a:lnTo>
                      <a:pt x="0" y="2505"/>
                    </a:lnTo>
                    <a:lnTo>
                      <a:pt x="307" y="2505"/>
                    </a:lnTo>
                    <a:lnTo>
                      <a:pt x="307" y="2199"/>
                    </a:lnTo>
                    <a:close/>
                    <a:moveTo>
                      <a:pt x="307" y="2004"/>
                    </a:moveTo>
                    <a:lnTo>
                      <a:pt x="0" y="2004"/>
                    </a:lnTo>
                    <a:lnTo>
                      <a:pt x="0" y="2198"/>
                    </a:lnTo>
                    <a:lnTo>
                      <a:pt x="307" y="2198"/>
                    </a:lnTo>
                    <a:lnTo>
                      <a:pt x="307" y="2004"/>
                    </a:lnTo>
                    <a:close/>
                    <a:moveTo>
                      <a:pt x="307" y="1697"/>
                    </a:moveTo>
                    <a:lnTo>
                      <a:pt x="0" y="1697"/>
                    </a:lnTo>
                    <a:lnTo>
                      <a:pt x="0" y="2003"/>
                    </a:lnTo>
                    <a:lnTo>
                      <a:pt x="307" y="2003"/>
                    </a:lnTo>
                    <a:lnTo>
                      <a:pt x="307" y="1697"/>
                    </a:lnTo>
                    <a:close/>
                    <a:moveTo>
                      <a:pt x="307" y="1503"/>
                    </a:moveTo>
                    <a:lnTo>
                      <a:pt x="0" y="1503"/>
                    </a:lnTo>
                    <a:lnTo>
                      <a:pt x="0" y="1696"/>
                    </a:lnTo>
                    <a:lnTo>
                      <a:pt x="307" y="1696"/>
                    </a:lnTo>
                    <a:lnTo>
                      <a:pt x="307" y="1503"/>
                    </a:lnTo>
                    <a:close/>
                    <a:moveTo>
                      <a:pt x="307" y="1195"/>
                    </a:moveTo>
                    <a:lnTo>
                      <a:pt x="0" y="1195"/>
                    </a:lnTo>
                    <a:lnTo>
                      <a:pt x="0" y="1502"/>
                    </a:lnTo>
                    <a:lnTo>
                      <a:pt x="307" y="1502"/>
                    </a:lnTo>
                    <a:lnTo>
                      <a:pt x="307" y="1195"/>
                    </a:lnTo>
                    <a:close/>
                    <a:moveTo>
                      <a:pt x="307" y="1001"/>
                    </a:moveTo>
                    <a:lnTo>
                      <a:pt x="0" y="1001"/>
                    </a:lnTo>
                    <a:lnTo>
                      <a:pt x="0" y="1194"/>
                    </a:lnTo>
                    <a:lnTo>
                      <a:pt x="307" y="1194"/>
                    </a:lnTo>
                    <a:lnTo>
                      <a:pt x="307" y="1001"/>
                    </a:lnTo>
                    <a:close/>
                    <a:moveTo>
                      <a:pt x="307" y="694"/>
                    </a:moveTo>
                    <a:lnTo>
                      <a:pt x="0" y="694"/>
                    </a:lnTo>
                    <a:lnTo>
                      <a:pt x="0" y="1000"/>
                    </a:lnTo>
                    <a:lnTo>
                      <a:pt x="307" y="1000"/>
                    </a:lnTo>
                    <a:lnTo>
                      <a:pt x="307" y="694"/>
                    </a:lnTo>
                    <a:close/>
                    <a:moveTo>
                      <a:pt x="307" y="499"/>
                    </a:moveTo>
                    <a:lnTo>
                      <a:pt x="0" y="499"/>
                    </a:lnTo>
                    <a:lnTo>
                      <a:pt x="0" y="693"/>
                    </a:lnTo>
                    <a:lnTo>
                      <a:pt x="307" y="693"/>
                    </a:lnTo>
                    <a:lnTo>
                      <a:pt x="307" y="499"/>
                    </a:lnTo>
                    <a:close/>
                    <a:moveTo>
                      <a:pt x="307" y="192"/>
                    </a:moveTo>
                    <a:lnTo>
                      <a:pt x="0" y="192"/>
                    </a:lnTo>
                    <a:lnTo>
                      <a:pt x="0" y="498"/>
                    </a:lnTo>
                    <a:lnTo>
                      <a:pt x="307" y="498"/>
                    </a:lnTo>
                    <a:lnTo>
                      <a:pt x="307" y="192"/>
                    </a:lnTo>
                    <a:close/>
                    <a:moveTo>
                      <a:pt x="307" y="0"/>
                    </a:moveTo>
                    <a:lnTo>
                      <a:pt x="0" y="0"/>
                    </a:lnTo>
                    <a:lnTo>
                      <a:pt x="0" y="191"/>
                    </a:lnTo>
                    <a:lnTo>
                      <a:pt x="307" y="191"/>
                    </a:lnTo>
                    <a:lnTo>
                      <a:pt x="307"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93" name="Google Shape;493;p59"/>
              <p:cNvSpPr/>
              <p:nvPr/>
            </p:nvSpPr>
            <p:spPr>
              <a:xfrm>
                <a:off x="3413125" y="492125"/>
                <a:ext cx="488950" cy="4284663"/>
              </a:xfrm>
              <a:custGeom>
                <a:rect b="b" l="l" r="r" t="t"/>
                <a:pathLst>
                  <a:path extrusionOk="0" h="2699" w="308">
                    <a:moveTo>
                      <a:pt x="308" y="2506"/>
                    </a:moveTo>
                    <a:lnTo>
                      <a:pt x="0" y="2506"/>
                    </a:lnTo>
                    <a:lnTo>
                      <a:pt x="0" y="2699"/>
                    </a:lnTo>
                    <a:lnTo>
                      <a:pt x="308" y="2699"/>
                    </a:lnTo>
                    <a:lnTo>
                      <a:pt x="308" y="2506"/>
                    </a:lnTo>
                    <a:close/>
                    <a:moveTo>
                      <a:pt x="308" y="2199"/>
                    </a:moveTo>
                    <a:lnTo>
                      <a:pt x="0" y="2199"/>
                    </a:lnTo>
                    <a:lnTo>
                      <a:pt x="0" y="2505"/>
                    </a:lnTo>
                    <a:lnTo>
                      <a:pt x="308" y="2505"/>
                    </a:lnTo>
                    <a:lnTo>
                      <a:pt x="308" y="2199"/>
                    </a:lnTo>
                    <a:close/>
                    <a:moveTo>
                      <a:pt x="308" y="2004"/>
                    </a:moveTo>
                    <a:lnTo>
                      <a:pt x="0" y="2004"/>
                    </a:lnTo>
                    <a:lnTo>
                      <a:pt x="0" y="2198"/>
                    </a:lnTo>
                    <a:lnTo>
                      <a:pt x="308" y="2198"/>
                    </a:lnTo>
                    <a:lnTo>
                      <a:pt x="308" y="2004"/>
                    </a:lnTo>
                    <a:close/>
                    <a:moveTo>
                      <a:pt x="308" y="1697"/>
                    </a:moveTo>
                    <a:lnTo>
                      <a:pt x="0" y="1697"/>
                    </a:lnTo>
                    <a:lnTo>
                      <a:pt x="0" y="2003"/>
                    </a:lnTo>
                    <a:lnTo>
                      <a:pt x="308" y="2003"/>
                    </a:lnTo>
                    <a:lnTo>
                      <a:pt x="308" y="1697"/>
                    </a:lnTo>
                    <a:close/>
                    <a:moveTo>
                      <a:pt x="308" y="1503"/>
                    </a:moveTo>
                    <a:lnTo>
                      <a:pt x="0" y="1503"/>
                    </a:lnTo>
                    <a:lnTo>
                      <a:pt x="0" y="1696"/>
                    </a:lnTo>
                    <a:lnTo>
                      <a:pt x="308" y="1696"/>
                    </a:lnTo>
                    <a:lnTo>
                      <a:pt x="308" y="1503"/>
                    </a:lnTo>
                    <a:close/>
                    <a:moveTo>
                      <a:pt x="308" y="1195"/>
                    </a:moveTo>
                    <a:lnTo>
                      <a:pt x="0" y="1195"/>
                    </a:lnTo>
                    <a:lnTo>
                      <a:pt x="0" y="1502"/>
                    </a:lnTo>
                    <a:lnTo>
                      <a:pt x="308" y="1502"/>
                    </a:lnTo>
                    <a:lnTo>
                      <a:pt x="308" y="1195"/>
                    </a:lnTo>
                    <a:close/>
                    <a:moveTo>
                      <a:pt x="308" y="1001"/>
                    </a:moveTo>
                    <a:lnTo>
                      <a:pt x="0" y="1001"/>
                    </a:lnTo>
                    <a:lnTo>
                      <a:pt x="0" y="1194"/>
                    </a:lnTo>
                    <a:lnTo>
                      <a:pt x="308" y="1194"/>
                    </a:lnTo>
                    <a:lnTo>
                      <a:pt x="308" y="1001"/>
                    </a:lnTo>
                    <a:close/>
                    <a:moveTo>
                      <a:pt x="308" y="694"/>
                    </a:moveTo>
                    <a:lnTo>
                      <a:pt x="0" y="694"/>
                    </a:lnTo>
                    <a:lnTo>
                      <a:pt x="0" y="1000"/>
                    </a:lnTo>
                    <a:lnTo>
                      <a:pt x="308" y="1000"/>
                    </a:lnTo>
                    <a:lnTo>
                      <a:pt x="308" y="694"/>
                    </a:lnTo>
                    <a:close/>
                    <a:moveTo>
                      <a:pt x="308" y="499"/>
                    </a:moveTo>
                    <a:lnTo>
                      <a:pt x="0" y="499"/>
                    </a:lnTo>
                    <a:lnTo>
                      <a:pt x="0" y="693"/>
                    </a:lnTo>
                    <a:lnTo>
                      <a:pt x="308" y="693"/>
                    </a:lnTo>
                    <a:lnTo>
                      <a:pt x="308" y="499"/>
                    </a:lnTo>
                    <a:close/>
                    <a:moveTo>
                      <a:pt x="308" y="192"/>
                    </a:moveTo>
                    <a:lnTo>
                      <a:pt x="0" y="192"/>
                    </a:lnTo>
                    <a:lnTo>
                      <a:pt x="0" y="498"/>
                    </a:lnTo>
                    <a:lnTo>
                      <a:pt x="308" y="498"/>
                    </a:lnTo>
                    <a:lnTo>
                      <a:pt x="308" y="192"/>
                    </a:lnTo>
                    <a:close/>
                    <a:moveTo>
                      <a:pt x="308" y="0"/>
                    </a:moveTo>
                    <a:lnTo>
                      <a:pt x="0" y="0"/>
                    </a:lnTo>
                    <a:lnTo>
                      <a:pt x="0" y="191"/>
                    </a:lnTo>
                    <a:lnTo>
                      <a:pt x="308" y="191"/>
                    </a:lnTo>
                    <a:lnTo>
                      <a:pt x="308"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94" name="Google Shape;494;p59"/>
              <p:cNvSpPr/>
              <p:nvPr/>
            </p:nvSpPr>
            <p:spPr>
              <a:xfrm>
                <a:off x="4389438" y="492125"/>
                <a:ext cx="487363" cy="4284663"/>
              </a:xfrm>
              <a:custGeom>
                <a:rect b="b" l="l" r="r" t="t"/>
                <a:pathLst>
                  <a:path extrusionOk="0" h="2699" w="307">
                    <a:moveTo>
                      <a:pt x="307" y="2506"/>
                    </a:moveTo>
                    <a:lnTo>
                      <a:pt x="0" y="2506"/>
                    </a:lnTo>
                    <a:lnTo>
                      <a:pt x="0" y="2699"/>
                    </a:lnTo>
                    <a:lnTo>
                      <a:pt x="307" y="2699"/>
                    </a:lnTo>
                    <a:lnTo>
                      <a:pt x="307" y="2506"/>
                    </a:lnTo>
                    <a:close/>
                    <a:moveTo>
                      <a:pt x="307" y="2199"/>
                    </a:moveTo>
                    <a:lnTo>
                      <a:pt x="0" y="2199"/>
                    </a:lnTo>
                    <a:lnTo>
                      <a:pt x="0" y="2505"/>
                    </a:lnTo>
                    <a:lnTo>
                      <a:pt x="307" y="2505"/>
                    </a:lnTo>
                    <a:lnTo>
                      <a:pt x="307" y="2199"/>
                    </a:lnTo>
                    <a:close/>
                    <a:moveTo>
                      <a:pt x="307" y="2004"/>
                    </a:moveTo>
                    <a:lnTo>
                      <a:pt x="0" y="2004"/>
                    </a:lnTo>
                    <a:lnTo>
                      <a:pt x="0" y="2198"/>
                    </a:lnTo>
                    <a:lnTo>
                      <a:pt x="307" y="2198"/>
                    </a:lnTo>
                    <a:lnTo>
                      <a:pt x="307" y="2004"/>
                    </a:lnTo>
                    <a:close/>
                    <a:moveTo>
                      <a:pt x="307" y="1697"/>
                    </a:moveTo>
                    <a:lnTo>
                      <a:pt x="0" y="1697"/>
                    </a:lnTo>
                    <a:lnTo>
                      <a:pt x="0" y="2003"/>
                    </a:lnTo>
                    <a:lnTo>
                      <a:pt x="307" y="2003"/>
                    </a:lnTo>
                    <a:lnTo>
                      <a:pt x="307" y="1697"/>
                    </a:lnTo>
                    <a:close/>
                    <a:moveTo>
                      <a:pt x="307" y="1503"/>
                    </a:moveTo>
                    <a:lnTo>
                      <a:pt x="0" y="1503"/>
                    </a:lnTo>
                    <a:lnTo>
                      <a:pt x="0" y="1696"/>
                    </a:lnTo>
                    <a:lnTo>
                      <a:pt x="307" y="1696"/>
                    </a:lnTo>
                    <a:lnTo>
                      <a:pt x="307" y="1503"/>
                    </a:lnTo>
                    <a:close/>
                    <a:moveTo>
                      <a:pt x="307" y="1195"/>
                    </a:moveTo>
                    <a:lnTo>
                      <a:pt x="0" y="1195"/>
                    </a:lnTo>
                    <a:lnTo>
                      <a:pt x="0" y="1502"/>
                    </a:lnTo>
                    <a:lnTo>
                      <a:pt x="307" y="1502"/>
                    </a:lnTo>
                    <a:lnTo>
                      <a:pt x="307" y="1195"/>
                    </a:lnTo>
                    <a:close/>
                    <a:moveTo>
                      <a:pt x="307" y="1001"/>
                    </a:moveTo>
                    <a:lnTo>
                      <a:pt x="0" y="1001"/>
                    </a:lnTo>
                    <a:lnTo>
                      <a:pt x="0" y="1194"/>
                    </a:lnTo>
                    <a:lnTo>
                      <a:pt x="307" y="1194"/>
                    </a:lnTo>
                    <a:lnTo>
                      <a:pt x="307" y="1001"/>
                    </a:lnTo>
                    <a:close/>
                    <a:moveTo>
                      <a:pt x="307" y="694"/>
                    </a:moveTo>
                    <a:lnTo>
                      <a:pt x="0" y="694"/>
                    </a:lnTo>
                    <a:lnTo>
                      <a:pt x="0" y="1000"/>
                    </a:lnTo>
                    <a:lnTo>
                      <a:pt x="307" y="1000"/>
                    </a:lnTo>
                    <a:lnTo>
                      <a:pt x="307" y="694"/>
                    </a:lnTo>
                    <a:close/>
                    <a:moveTo>
                      <a:pt x="307" y="499"/>
                    </a:moveTo>
                    <a:lnTo>
                      <a:pt x="0" y="499"/>
                    </a:lnTo>
                    <a:lnTo>
                      <a:pt x="0" y="693"/>
                    </a:lnTo>
                    <a:lnTo>
                      <a:pt x="307" y="693"/>
                    </a:lnTo>
                    <a:lnTo>
                      <a:pt x="307" y="499"/>
                    </a:lnTo>
                    <a:close/>
                    <a:moveTo>
                      <a:pt x="307" y="192"/>
                    </a:moveTo>
                    <a:lnTo>
                      <a:pt x="0" y="192"/>
                    </a:lnTo>
                    <a:lnTo>
                      <a:pt x="0" y="498"/>
                    </a:lnTo>
                    <a:lnTo>
                      <a:pt x="307" y="498"/>
                    </a:lnTo>
                    <a:lnTo>
                      <a:pt x="307" y="192"/>
                    </a:lnTo>
                    <a:close/>
                    <a:moveTo>
                      <a:pt x="307" y="0"/>
                    </a:moveTo>
                    <a:lnTo>
                      <a:pt x="0" y="0"/>
                    </a:lnTo>
                    <a:lnTo>
                      <a:pt x="0" y="191"/>
                    </a:lnTo>
                    <a:lnTo>
                      <a:pt x="307" y="191"/>
                    </a:lnTo>
                    <a:lnTo>
                      <a:pt x="307"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95" name="Google Shape;495;p59"/>
              <p:cNvSpPr/>
              <p:nvPr/>
            </p:nvSpPr>
            <p:spPr>
              <a:xfrm>
                <a:off x="5364163" y="492125"/>
                <a:ext cx="487363" cy="4284663"/>
              </a:xfrm>
              <a:custGeom>
                <a:rect b="b" l="l" r="r" t="t"/>
                <a:pathLst>
                  <a:path extrusionOk="0" h="2699" w="307">
                    <a:moveTo>
                      <a:pt x="307" y="2506"/>
                    </a:moveTo>
                    <a:lnTo>
                      <a:pt x="0" y="2506"/>
                    </a:lnTo>
                    <a:lnTo>
                      <a:pt x="0" y="2699"/>
                    </a:lnTo>
                    <a:lnTo>
                      <a:pt x="307" y="2699"/>
                    </a:lnTo>
                    <a:lnTo>
                      <a:pt x="307" y="2506"/>
                    </a:lnTo>
                    <a:close/>
                    <a:moveTo>
                      <a:pt x="307" y="2199"/>
                    </a:moveTo>
                    <a:lnTo>
                      <a:pt x="0" y="2199"/>
                    </a:lnTo>
                    <a:lnTo>
                      <a:pt x="0" y="2505"/>
                    </a:lnTo>
                    <a:lnTo>
                      <a:pt x="307" y="2505"/>
                    </a:lnTo>
                    <a:lnTo>
                      <a:pt x="307" y="2199"/>
                    </a:lnTo>
                    <a:close/>
                    <a:moveTo>
                      <a:pt x="307" y="2004"/>
                    </a:moveTo>
                    <a:lnTo>
                      <a:pt x="0" y="2004"/>
                    </a:lnTo>
                    <a:lnTo>
                      <a:pt x="0" y="2198"/>
                    </a:lnTo>
                    <a:lnTo>
                      <a:pt x="307" y="2198"/>
                    </a:lnTo>
                    <a:lnTo>
                      <a:pt x="307" y="2004"/>
                    </a:lnTo>
                    <a:close/>
                    <a:moveTo>
                      <a:pt x="307" y="1697"/>
                    </a:moveTo>
                    <a:lnTo>
                      <a:pt x="0" y="1697"/>
                    </a:lnTo>
                    <a:lnTo>
                      <a:pt x="0" y="2003"/>
                    </a:lnTo>
                    <a:lnTo>
                      <a:pt x="307" y="2003"/>
                    </a:lnTo>
                    <a:lnTo>
                      <a:pt x="307" y="1697"/>
                    </a:lnTo>
                    <a:close/>
                    <a:moveTo>
                      <a:pt x="307" y="1503"/>
                    </a:moveTo>
                    <a:lnTo>
                      <a:pt x="0" y="1503"/>
                    </a:lnTo>
                    <a:lnTo>
                      <a:pt x="0" y="1696"/>
                    </a:lnTo>
                    <a:lnTo>
                      <a:pt x="307" y="1696"/>
                    </a:lnTo>
                    <a:lnTo>
                      <a:pt x="307" y="1503"/>
                    </a:lnTo>
                    <a:close/>
                    <a:moveTo>
                      <a:pt x="307" y="1195"/>
                    </a:moveTo>
                    <a:lnTo>
                      <a:pt x="0" y="1195"/>
                    </a:lnTo>
                    <a:lnTo>
                      <a:pt x="0" y="1502"/>
                    </a:lnTo>
                    <a:lnTo>
                      <a:pt x="307" y="1502"/>
                    </a:lnTo>
                    <a:lnTo>
                      <a:pt x="307" y="1195"/>
                    </a:lnTo>
                    <a:close/>
                    <a:moveTo>
                      <a:pt x="307" y="1001"/>
                    </a:moveTo>
                    <a:lnTo>
                      <a:pt x="0" y="1001"/>
                    </a:lnTo>
                    <a:lnTo>
                      <a:pt x="0" y="1194"/>
                    </a:lnTo>
                    <a:lnTo>
                      <a:pt x="307" y="1194"/>
                    </a:lnTo>
                    <a:lnTo>
                      <a:pt x="307" y="1001"/>
                    </a:lnTo>
                    <a:close/>
                    <a:moveTo>
                      <a:pt x="307" y="694"/>
                    </a:moveTo>
                    <a:lnTo>
                      <a:pt x="0" y="694"/>
                    </a:lnTo>
                    <a:lnTo>
                      <a:pt x="0" y="1000"/>
                    </a:lnTo>
                    <a:lnTo>
                      <a:pt x="307" y="1000"/>
                    </a:lnTo>
                    <a:lnTo>
                      <a:pt x="307" y="694"/>
                    </a:lnTo>
                    <a:close/>
                    <a:moveTo>
                      <a:pt x="307" y="499"/>
                    </a:moveTo>
                    <a:lnTo>
                      <a:pt x="0" y="499"/>
                    </a:lnTo>
                    <a:lnTo>
                      <a:pt x="0" y="693"/>
                    </a:lnTo>
                    <a:lnTo>
                      <a:pt x="307" y="693"/>
                    </a:lnTo>
                    <a:lnTo>
                      <a:pt x="307" y="499"/>
                    </a:lnTo>
                    <a:close/>
                    <a:moveTo>
                      <a:pt x="307" y="192"/>
                    </a:moveTo>
                    <a:lnTo>
                      <a:pt x="0" y="192"/>
                    </a:lnTo>
                    <a:lnTo>
                      <a:pt x="0" y="498"/>
                    </a:lnTo>
                    <a:lnTo>
                      <a:pt x="307" y="498"/>
                    </a:lnTo>
                    <a:lnTo>
                      <a:pt x="307" y="192"/>
                    </a:lnTo>
                    <a:close/>
                    <a:moveTo>
                      <a:pt x="307" y="0"/>
                    </a:moveTo>
                    <a:lnTo>
                      <a:pt x="0" y="0"/>
                    </a:lnTo>
                    <a:lnTo>
                      <a:pt x="0" y="191"/>
                    </a:lnTo>
                    <a:lnTo>
                      <a:pt x="307" y="191"/>
                    </a:lnTo>
                    <a:lnTo>
                      <a:pt x="307"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96" name="Google Shape;496;p59"/>
              <p:cNvSpPr/>
              <p:nvPr/>
            </p:nvSpPr>
            <p:spPr>
              <a:xfrm>
                <a:off x="6338888" y="492125"/>
                <a:ext cx="487363" cy="4284663"/>
              </a:xfrm>
              <a:custGeom>
                <a:rect b="b" l="l" r="r" t="t"/>
                <a:pathLst>
                  <a:path extrusionOk="0" h="2699" w="307">
                    <a:moveTo>
                      <a:pt x="307" y="2506"/>
                    </a:moveTo>
                    <a:lnTo>
                      <a:pt x="0" y="2506"/>
                    </a:lnTo>
                    <a:lnTo>
                      <a:pt x="0" y="2699"/>
                    </a:lnTo>
                    <a:lnTo>
                      <a:pt x="307" y="2699"/>
                    </a:lnTo>
                    <a:lnTo>
                      <a:pt x="307" y="2506"/>
                    </a:lnTo>
                    <a:close/>
                    <a:moveTo>
                      <a:pt x="307" y="2199"/>
                    </a:moveTo>
                    <a:lnTo>
                      <a:pt x="0" y="2199"/>
                    </a:lnTo>
                    <a:lnTo>
                      <a:pt x="0" y="2505"/>
                    </a:lnTo>
                    <a:lnTo>
                      <a:pt x="307" y="2505"/>
                    </a:lnTo>
                    <a:lnTo>
                      <a:pt x="307" y="2199"/>
                    </a:lnTo>
                    <a:close/>
                    <a:moveTo>
                      <a:pt x="307" y="2004"/>
                    </a:moveTo>
                    <a:lnTo>
                      <a:pt x="0" y="2004"/>
                    </a:lnTo>
                    <a:lnTo>
                      <a:pt x="0" y="2198"/>
                    </a:lnTo>
                    <a:lnTo>
                      <a:pt x="307" y="2198"/>
                    </a:lnTo>
                    <a:lnTo>
                      <a:pt x="307" y="2004"/>
                    </a:lnTo>
                    <a:close/>
                    <a:moveTo>
                      <a:pt x="307" y="1697"/>
                    </a:moveTo>
                    <a:lnTo>
                      <a:pt x="0" y="1697"/>
                    </a:lnTo>
                    <a:lnTo>
                      <a:pt x="0" y="2003"/>
                    </a:lnTo>
                    <a:lnTo>
                      <a:pt x="307" y="2003"/>
                    </a:lnTo>
                    <a:lnTo>
                      <a:pt x="307" y="1697"/>
                    </a:lnTo>
                    <a:close/>
                    <a:moveTo>
                      <a:pt x="307" y="1503"/>
                    </a:moveTo>
                    <a:lnTo>
                      <a:pt x="0" y="1503"/>
                    </a:lnTo>
                    <a:lnTo>
                      <a:pt x="0" y="1696"/>
                    </a:lnTo>
                    <a:lnTo>
                      <a:pt x="307" y="1696"/>
                    </a:lnTo>
                    <a:lnTo>
                      <a:pt x="307" y="1503"/>
                    </a:lnTo>
                    <a:close/>
                    <a:moveTo>
                      <a:pt x="307" y="1195"/>
                    </a:moveTo>
                    <a:lnTo>
                      <a:pt x="0" y="1195"/>
                    </a:lnTo>
                    <a:lnTo>
                      <a:pt x="0" y="1502"/>
                    </a:lnTo>
                    <a:lnTo>
                      <a:pt x="307" y="1502"/>
                    </a:lnTo>
                    <a:lnTo>
                      <a:pt x="307" y="1195"/>
                    </a:lnTo>
                    <a:close/>
                    <a:moveTo>
                      <a:pt x="307" y="1001"/>
                    </a:moveTo>
                    <a:lnTo>
                      <a:pt x="0" y="1001"/>
                    </a:lnTo>
                    <a:lnTo>
                      <a:pt x="0" y="1194"/>
                    </a:lnTo>
                    <a:lnTo>
                      <a:pt x="307" y="1194"/>
                    </a:lnTo>
                    <a:lnTo>
                      <a:pt x="307" y="1001"/>
                    </a:lnTo>
                    <a:close/>
                    <a:moveTo>
                      <a:pt x="307" y="694"/>
                    </a:moveTo>
                    <a:lnTo>
                      <a:pt x="0" y="694"/>
                    </a:lnTo>
                    <a:lnTo>
                      <a:pt x="0" y="1000"/>
                    </a:lnTo>
                    <a:lnTo>
                      <a:pt x="307" y="1000"/>
                    </a:lnTo>
                    <a:lnTo>
                      <a:pt x="307" y="694"/>
                    </a:lnTo>
                    <a:close/>
                    <a:moveTo>
                      <a:pt x="307" y="499"/>
                    </a:moveTo>
                    <a:lnTo>
                      <a:pt x="0" y="499"/>
                    </a:lnTo>
                    <a:lnTo>
                      <a:pt x="0" y="693"/>
                    </a:lnTo>
                    <a:lnTo>
                      <a:pt x="307" y="693"/>
                    </a:lnTo>
                    <a:lnTo>
                      <a:pt x="307" y="499"/>
                    </a:lnTo>
                    <a:close/>
                    <a:moveTo>
                      <a:pt x="307" y="192"/>
                    </a:moveTo>
                    <a:lnTo>
                      <a:pt x="0" y="192"/>
                    </a:lnTo>
                    <a:lnTo>
                      <a:pt x="0" y="498"/>
                    </a:lnTo>
                    <a:lnTo>
                      <a:pt x="307" y="498"/>
                    </a:lnTo>
                    <a:lnTo>
                      <a:pt x="307" y="192"/>
                    </a:lnTo>
                    <a:close/>
                    <a:moveTo>
                      <a:pt x="307" y="0"/>
                    </a:moveTo>
                    <a:lnTo>
                      <a:pt x="0" y="0"/>
                    </a:lnTo>
                    <a:lnTo>
                      <a:pt x="0" y="191"/>
                    </a:lnTo>
                    <a:lnTo>
                      <a:pt x="307" y="191"/>
                    </a:lnTo>
                    <a:lnTo>
                      <a:pt x="307"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97" name="Google Shape;497;p59"/>
              <p:cNvSpPr/>
              <p:nvPr/>
            </p:nvSpPr>
            <p:spPr>
              <a:xfrm>
                <a:off x="7313613" y="492125"/>
                <a:ext cx="487363" cy="4284663"/>
              </a:xfrm>
              <a:custGeom>
                <a:rect b="b" l="l" r="r" t="t"/>
                <a:pathLst>
                  <a:path extrusionOk="0" h="2699" w="307">
                    <a:moveTo>
                      <a:pt x="307" y="2506"/>
                    </a:moveTo>
                    <a:lnTo>
                      <a:pt x="0" y="2506"/>
                    </a:lnTo>
                    <a:lnTo>
                      <a:pt x="0" y="2699"/>
                    </a:lnTo>
                    <a:lnTo>
                      <a:pt x="307" y="2699"/>
                    </a:lnTo>
                    <a:lnTo>
                      <a:pt x="307" y="2506"/>
                    </a:lnTo>
                    <a:close/>
                    <a:moveTo>
                      <a:pt x="307" y="2199"/>
                    </a:moveTo>
                    <a:lnTo>
                      <a:pt x="0" y="2199"/>
                    </a:lnTo>
                    <a:lnTo>
                      <a:pt x="0" y="2505"/>
                    </a:lnTo>
                    <a:lnTo>
                      <a:pt x="307" y="2505"/>
                    </a:lnTo>
                    <a:lnTo>
                      <a:pt x="307" y="2199"/>
                    </a:lnTo>
                    <a:close/>
                    <a:moveTo>
                      <a:pt x="307" y="2004"/>
                    </a:moveTo>
                    <a:lnTo>
                      <a:pt x="0" y="2004"/>
                    </a:lnTo>
                    <a:lnTo>
                      <a:pt x="0" y="2198"/>
                    </a:lnTo>
                    <a:lnTo>
                      <a:pt x="307" y="2198"/>
                    </a:lnTo>
                    <a:lnTo>
                      <a:pt x="307" y="2004"/>
                    </a:lnTo>
                    <a:close/>
                    <a:moveTo>
                      <a:pt x="307" y="1697"/>
                    </a:moveTo>
                    <a:lnTo>
                      <a:pt x="0" y="1697"/>
                    </a:lnTo>
                    <a:lnTo>
                      <a:pt x="0" y="2003"/>
                    </a:lnTo>
                    <a:lnTo>
                      <a:pt x="307" y="2003"/>
                    </a:lnTo>
                    <a:lnTo>
                      <a:pt x="307" y="1697"/>
                    </a:lnTo>
                    <a:close/>
                    <a:moveTo>
                      <a:pt x="307" y="1503"/>
                    </a:moveTo>
                    <a:lnTo>
                      <a:pt x="0" y="1503"/>
                    </a:lnTo>
                    <a:lnTo>
                      <a:pt x="0" y="1696"/>
                    </a:lnTo>
                    <a:lnTo>
                      <a:pt x="307" y="1696"/>
                    </a:lnTo>
                    <a:lnTo>
                      <a:pt x="307" y="1503"/>
                    </a:lnTo>
                    <a:close/>
                    <a:moveTo>
                      <a:pt x="307" y="1195"/>
                    </a:moveTo>
                    <a:lnTo>
                      <a:pt x="0" y="1195"/>
                    </a:lnTo>
                    <a:lnTo>
                      <a:pt x="0" y="1502"/>
                    </a:lnTo>
                    <a:lnTo>
                      <a:pt x="307" y="1502"/>
                    </a:lnTo>
                    <a:lnTo>
                      <a:pt x="307" y="1195"/>
                    </a:lnTo>
                    <a:close/>
                    <a:moveTo>
                      <a:pt x="307" y="1001"/>
                    </a:moveTo>
                    <a:lnTo>
                      <a:pt x="0" y="1001"/>
                    </a:lnTo>
                    <a:lnTo>
                      <a:pt x="0" y="1194"/>
                    </a:lnTo>
                    <a:lnTo>
                      <a:pt x="307" y="1194"/>
                    </a:lnTo>
                    <a:lnTo>
                      <a:pt x="307" y="1001"/>
                    </a:lnTo>
                    <a:close/>
                    <a:moveTo>
                      <a:pt x="307" y="694"/>
                    </a:moveTo>
                    <a:lnTo>
                      <a:pt x="0" y="694"/>
                    </a:lnTo>
                    <a:lnTo>
                      <a:pt x="0" y="1000"/>
                    </a:lnTo>
                    <a:lnTo>
                      <a:pt x="307" y="1000"/>
                    </a:lnTo>
                    <a:lnTo>
                      <a:pt x="307" y="694"/>
                    </a:lnTo>
                    <a:close/>
                    <a:moveTo>
                      <a:pt x="307" y="499"/>
                    </a:moveTo>
                    <a:lnTo>
                      <a:pt x="0" y="499"/>
                    </a:lnTo>
                    <a:lnTo>
                      <a:pt x="0" y="693"/>
                    </a:lnTo>
                    <a:lnTo>
                      <a:pt x="307" y="693"/>
                    </a:lnTo>
                    <a:lnTo>
                      <a:pt x="307" y="499"/>
                    </a:lnTo>
                    <a:close/>
                    <a:moveTo>
                      <a:pt x="307" y="192"/>
                    </a:moveTo>
                    <a:lnTo>
                      <a:pt x="0" y="192"/>
                    </a:lnTo>
                    <a:lnTo>
                      <a:pt x="0" y="498"/>
                    </a:lnTo>
                    <a:lnTo>
                      <a:pt x="307" y="498"/>
                    </a:lnTo>
                    <a:lnTo>
                      <a:pt x="307" y="192"/>
                    </a:lnTo>
                    <a:close/>
                    <a:moveTo>
                      <a:pt x="307" y="0"/>
                    </a:moveTo>
                    <a:lnTo>
                      <a:pt x="0" y="0"/>
                    </a:lnTo>
                    <a:lnTo>
                      <a:pt x="0" y="191"/>
                    </a:lnTo>
                    <a:lnTo>
                      <a:pt x="307" y="191"/>
                    </a:lnTo>
                    <a:lnTo>
                      <a:pt x="307"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98" name="Google Shape;498;p59"/>
              <p:cNvSpPr/>
              <p:nvPr/>
            </p:nvSpPr>
            <p:spPr>
              <a:xfrm>
                <a:off x="8288338" y="492125"/>
                <a:ext cx="488950" cy="4284663"/>
              </a:xfrm>
              <a:custGeom>
                <a:rect b="b" l="l" r="r" t="t"/>
                <a:pathLst>
                  <a:path extrusionOk="0" h="2699" w="308">
                    <a:moveTo>
                      <a:pt x="308" y="2506"/>
                    </a:moveTo>
                    <a:lnTo>
                      <a:pt x="0" y="2506"/>
                    </a:lnTo>
                    <a:lnTo>
                      <a:pt x="0" y="2699"/>
                    </a:lnTo>
                    <a:lnTo>
                      <a:pt x="308" y="2699"/>
                    </a:lnTo>
                    <a:lnTo>
                      <a:pt x="308" y="2506"/>
                    </a:lnTo>
                    <a:close/>
                    <a:moveTo>
                      <a:pt x="308" y="2199"/>
                    </a:moveTo>
                    <a:lnTo>
                      <a:pt x="0" y="2199"/>
                    </a:lnTo>
                    <a:lnTo>
                      <a:pt x="0" y="2505"/>
                    </a:lnTo>
                    <a:lnTo>
                      <a:pt x="308" y="2505"/>
                    </a:lnTo>
                    <a:lnTo>
                      <a:pt x="308" y="2199"/>
                    </a:lnTo>
                    <a:close/>
                    <a:moveTo>
                      <a:pt x="308" y="2004"/>
                    </a:moveTo>
                    <a:lnTo>
                      <a:pt x="0" y="2004"/>
                    </a:lnTo>
                    <a:lnTo>
                      <a:pt x="0" y="2198"/>
                    </a:lnTo>
                    <a:lnTo>
                      <a:pt x="308" y="2198"/>
                    </a:lnTo>
                    <a:lnTo>
                      <a:pt x="308" y="2004"/>
                    </a:lnTo>
                    <a:close/>
                    <a:moveTo>
                      <a:pt x="308" y="1697"/>
                    </a:moveTo>
                    <a:lnTo>
                      <a:pt x="0" y="1697"/>
                    </a:lnTo>
                    <a:lnTo>
                      <a:pt x="0" y="2003"/>
                    </a:lnTo>
                    <a:lnTo>
                      <a:pt x="308" y="2003"/>
                    </a:lnTo>
                    <a:lnTo>
                      <a:pt x="308" y="1697"/>
                    </a:lnTo>
                    <a:close/>
                    <a:moveTo>
                      <a:pt x="308" y="1503"/>
                    </a:moveTo>
                    <a:lnTo>
                      <a:pt x="0" y="1503"/>
                    </a:lnTo>
                    <a:lnTo>
                      <a:pt x="0" y="1696"/>
                    </a:lnTo>
                    <a:lnTo>
                      <a:pt x="308" y="1696"/>
                    </a:lnTo>
                    <a:lnTo>
                      <a:pt x="308" y="1503"/>
                    </a:lnTo>
                    <a:close/>
                    <a:moveTo>
                      <a:pt x="308" y="1195"/>
                    </a:moveTo>
                    <a:lnTo>
                      <a:pt x="0" y="1195"/>
                    </a:lnTo>
                    <a:lnTo>
                      <a:pt x="0" y="1502"/>
                    </a:lnTo>
                    <a:lnTo>
                      <a:pt x="308" y="1502"/>
                    </a:lnTo>
                    <a:lnTo>
                      <a:pt x="308" y="1195"/>
                    </a:lnTo>
                    <a:close/>
                    <a:moveTo>
                      <a:pt x="308" y="1001"/>
                    </a:moveTo>
                    <a:lnTo>
                      <a:pt x="0" y="1001"/>
                    </a:lnTo>
                    <a:lnTo>
                      <a:pt x="0" y="1194"/>
                    </a:lnTo>
                    <a:lnTo>
                      <a:pt x="308" y="1194"/>
                    </a:lnTo>
                    <a:lnTo>
                      <a:pt x="308" y="1001"/>
                    </a:lnTo>
                    <a:close/>
                    <a:moveTo>
                      <a:pt x="308" y="694"/>
                    </a:moveTo>
                    <a:lnTo>
                      <a:pt x="0" y="694"/>
                    </a:lnTo>
                    <a:lnTo>
                      <a:pt x="0" y="1000"/>
                    </a:lnTo>
                    <a:lnTo>
                      <a:pt x="308" y="1000"/>
                    </a:lnTo>
                    <a:lnTo>
                      <a:pt x="308" y="694"/>
                    </a:lnTo>
                    <a:close/>
                    <a:moveTo>
                      <a:pt x="308" y="499"/>
                    </a:moveTo>
                    <a:lnTo>
                      <a:pt x="0" y="499"/>
                    </a:lnTo>
                    <a:lnTo>
                      <a:pt x="0" y="693"/>
                    </a:lnTo>
                    <a:lnTo>
                      <a:pt x="308" y="693"/>
                    </a:lnTo>
                    <a:lnTo>
                      <a:pt x="308" y="499"/>
                    </a:lnTo>
                    <a:close/>
                    <a:moveTo>
                      <a:pt x="308" y="192"/>
                    </a:moveTo>
                    <a:lnTo>
                      <a:pt x="0" y="192"/>
                    </a:lnTo>
                    <a:lnTo>
                      <a:pt x="0" y="498"/>
                    </a:lnTo>
                    <a:lnTo>
                      <a:pt x="308" y="498"/>
                    </a:lnTo>
                    <a:lnTo>
                      <a:pt x="308" y="192"/>
                    </a:lnTo>
                    <a:close/>
                    <a:moveTo>
                      <a:pt x="308" y="0"/>
                    </a:moveTo>
                    <a:lnTo>
                      <a:pt x="0" y="0"/>
                    </a:lnTo>
                    <a:lnTo>
                      <a:pt x="0" y="191"/>
                    </a:lnTo>
                    <a:lnTo>
                      <a:pt x="308" y="191"/>
                    </a:lnTo>
                    <a:lnTo>
                      <a:pt x="308"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499" name="Google Shape;499;p59"/>
              <p:cNvSpPr/>
              <p:nvPr/>
            </p:nvSpPr>
            <p:spPr>
              <a:xfrm>
                <a:off x="9264650" y="492125"/>
                <a:ext cx="487363" cy="4284663"/>
              </a:xfrm>
              <a:custGeom>
                <a:rect b="b" l="l" r="r" t="t"/>
                <a:pathLst>
                  <a:path extrusionOk="0" h="2699" w="307">
                    <a:moveTo>
                      <a:pt x="307" y="2506"/>
                    </a:moveTo>
                    <a:lnTo>
                      <a:pt x="0" y="2506"/>
                    </a:lnTo>
                    <a:lnTo>
                      <a:pt x="0" y="2699"/>
                    </a:lnTo>
                    <a:lnTo>
                      <a:pt x="307" y="2699"/>
                    </a:lnTo>
                    <a:lnTo>
                      <a:pt x="307" y="2506"/>
                    </a:lnTo>
                    <a:close/>
                    <a:moveTo>
                      <a:pt x="307" y="2199"/>
                    </a:moveTo>
                    <a:lnTo>
                      <a:pt x="0" y="2199"/>
                    </a:lnTo>
                    <a:lnTo>
                      <a:pt x="0" y="2505"/>
                    </a:lnTo>
                    <a:lnTo>
                      <a:pt x="307" y="2505"/>
                    </a:lnTo>
                    <a:lnTo>
                      <a:pt x="307" y="2199"/>
                    </a:lnTo>
                    <a:close/>
                    <a:moveTo>
                      <a:pt x="307" y="2004"/>
                    </a:moveTo>
                    <a:lnTo>
                      <a:pt x="0" y="2004"/>
                    </a:lnTo>
                    <a:lnTo>
                      <a:pt x="0" y="2198"/>
                    </a:lnTo>
                    <a:lnTo>
                      <a:pt x="307" y="2198"/>
                    </a:lnTo>
                    <a:lnTo>
                      <a:pt x="307" y="2004"/>
                    </a:lnTo>
                    <a:close/>
                    <a:moveTo>
                      <a:pt x="307" y="1697"/>
                    </a:moveTo>
                    <a:lnTo>
                      <a:pt x="0" y="1697"/>
                    </a:lnTo>
                    <a:lnTo>
                      <a:pt x="0" y="2003"/>
                    </a:lnTo>
                    <a:lnTo>
                      <a:pt x="307" y="2003"/>
                    </a:lnTo>
                    <a:lnTo>
                      <a:pt x="307" y="1697"/>
                    </a:lnTo>
                    <a:close/>
                    <a:moveTo>
                      <a:pt x="307" y="1503"/>
                    </a:moveTo>
                    <a:lnTo>
                      <a:pt x="0" y="1503"/>
                    </a:lnTo>
                    <a:lnTo>
                      <a:pt x="0" y="1696"/>
                    </a:lnTo>
                    <a:lnTo>
                      <a:pt x="307" y="1696"/>
                    </a:lnTo>
                    <a:lnTo>
                      <a:pt x="307" y="1503"/>
                    </a:lnTo>
                    <a:close/>
                    <a:moveTo>
                      <a:pt x="307" y="1195"/>
                    </a:moveTo>
                    <a:lnTo>
                      <a:pt x="0" y="1195"/>
                    </a:lnTo>
                    <a:lnTo>
                      <a:pt x="0" y="1502"/>
                    </a:lnTo>
                    <a:lnTo>
                      <a:pt x="307" y="1502"/>
                    </a:lnTo>
                    <a:lnTo>
                      <a:pt x="307" y="1195"/>
                    </a:lnTo>
                    <a:close/>
                    <a:moveTo>
                      <a:pt x="307" y="1001"/>
                    </a:moveTo>
                    <a:lnTo>
                      <a:pt x="0" y="1001"/>
                    </a:lnTo>
                    <a:lnTo>
                      <a:pt x="0" y="1194"/>
                    </a:lnTo>
                    <a:lnTo>
                      <a:pt x="307" y="1194"/>
                    </a:lnTo>
                    <a:lnTo>
                      <a:pt x="307" y="1001"/>
                    </a:lnTo>
                    <a:close/>
                    <a:moveTo>
                      <a:pt x="307" y="694"/>
                    </a:moveTo>
                    <a:lnTo>
                      <a:pt x="0" y="694"/>
                    </a:lnTo>
                    <a:lnTo>
                      <a:pt x="0" y="1000"/>
                    </a:lnTo>
                    <a:lnTo>
                      <a:pt x="307" y="1000"/>
                    </a:lnTo>
                    <a:lnTo>
                      <a:pt x="307" y="694"/>
                    </a:lnTo>
                    <a:close/>
                    <a:moveTo>
                      <a:pt x="307" y="499"/>
                    </a:moveTo>
                    <a:lnTo>
                      <a:pt x="0" y="499"/>
                    </a:lnTo>
                    <a:lnTo>
                      <a:pt x="0" y="693"/>
                    </a:lnTo>
                    <a:lnTo>
                      <a:pt x="307" y="693"/>
                    </a:lnTo>
                    <a:lnTo>
                      <a:pt x="307" y="499"/>
                    </a:lnTo>
                    <a:close/>
                    <a:moveTo>
                      <a:pt x="307" y="192"/>
                    </a:moveTo>
                    <a:lnTo>
                      <a:pt x="0" y="192"/>
                    </a:lnTo>
                    <a:lnTo>
                      <a:pt x="0" y="498"/>
                    </a:lnTo>
                    <a:lnTo>
                      <a:pt x="307" y="498"/>
                    </a:lnTo>
                    <a:lnTo>
                      <a:pt x="307" y="192"/>
                    </a:lnTo>
                    <a:close/>
                    <a:moveTo>
                      <a:pt x="307" y="0"/>
                    </a:moveTo>
                    <a:lnTo>
                      <a:pt x="0" y="0"/>
                    </a:lnTo>
                    <a:lnTo>
                      <a:pt x="0" y="191"/>
                    </a:lnTo>
                    <a:lnTo>
                      <a:pt x="307" y="191"/>
                    </a:lnTo>
                    <a:lnTo>
                      <a:pt x="307"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00" name="Google Shape;500;p59"/>
              <p:cNvSpPr/>
              <p:nvPr/>
            </p:nvSpPr>
            <p:spPr>
              <a:xfrm>
                <a:off x="10239375" y="492125"/>
                <a:ext cx="485775" cy="4284663"/>
              </a:xfrm>
              <a:custGeom>
                <a:rect b="b" l="l" r="r" t="t"/>
                <a:pathLst>
                  <a:path extrusionOk="0" h="2699" w="306">
                    <a:moveTo>
                      <a:pt x="306" y="2506"/>
                    </a:moveTo>
                    <a:lnTo>
                      <a:pt x="0" y="2506"/>
                    </a:lnTo>
                    <a:lnTo>
                      <a:pt x="0" y="2699"/>
                    </a:lnTo>
                    <a:lnTo>
                      <a:pt x="306" y="2699"/>
                    </a:lnTo>
                    <a:lnTo>
                      <a:pt x="306" y="2506"/>
                    </a:lnTo>
                    <a:close/>
                    <a:moveTo>
                      <a:pt x="306" y="2199"/>
                    </a:moveTo>
                    <a:lnTo>
                      <a:pt x="0" y="2199"/>
                    </a:lnTo>
                    <a:lnTo>
                      <a:pt x="0" y="2505"/>
                    </a:lnTo>
                    <a:lnTo>
                      <a:pt x="306" y="2505"/>
                    </a:lnTo>
                    <a:lnTo>
                      <a:pt x="306" y="2199"/>
                    </a:lnTo>
                    <a:close/>
                    <a:moveTo>
                      <a:pt x="306" y="2004"/>
                    </a:moveTo>
                    <a:lnTo>
                      <a:pt x="0" y="2004"/>
                    </a:lnTo>
                    <a:lnTo>
                      <a:pt x="0" y="2198"/>
                    </a:lnTo>
                    <a:lnTo>
                      <a:pt x="306" y="2198"/>
                    </a:lnTo>
                    <a:lnTo>
                      <a:pt x="306" y="2004"/>
                    </a:lnTo>
                    <a:close/>
                    <a:moveTo>
                      <a:pt x="306" y="1697"/>
                    </a:moveTo>
                    <a:lnTo>
                      <a:pt x="0" y="1697"/>
                    </a:lnTo>
                    <a:lnTo>
                      <a:pt x="0" y="2003"/>
                    </a:lnTo>
                    <a:lnTo>
                      <a:pt x="306" y="2003"/>
                    </a:lnTo>
                    <a:lnTo>
                      <a:pt x="306" y="1697"/>
                    </a:lnTo>
                    <a:close/>
                    <a:moveTo>
                      <a:pt x="306" y="1503"/>
                    </a:moveTo>
                    <a:lnTo>
                      <a:pt x="0" y="1503"/>
                    </a:lnTo>
                    <a:lnTo>
                      <a:pt x="0" y="1696"/>
                    </a:lnTo>
                    <a:lnTo>
                      <a:pt x="306" y="1696"/>
                    </a:lnTo>
                    <a:lnTo>
                      <a:pt x="306" y="1503"/>
                    </a:lnTo>
                    <a:close/>
                    <a:moveTo>
                      <a:pt x="306" y="1195"/>
                    </a:moveTo>
                    <a:lnTo>
                      <a:pt x="0" y="1195"/>
                    </a:lnTo>
                    <a:lnTo>
                      <a:pt x="0" y="1502"/>
                    </a:lnTo>
                    <a:lnTo>
                      <a:pt x="306" y="1502"/>
                    </a:lnTo>
                    <a:lnTo>
                      <a:pt x="306" y="1195"/>
                    </a:lnTo>
                    <a:close/>
                    <a:moveTo>
                      <a:pt x="306" y="1001"/>
                    </a:moveTo>
                    <a:lnTo>
                      <a:pt x="0" y="1001"/>
                    </a:lnTo>
                    <a:lnTo>
                      <a:pt x="0" y="1194"/>
                    </a:lnTo>
                    <a:lnTo>
                      <a:pt x="306" y="1194"/>
                    </a:lnTo>
                    <a:lnTo>
                      <a:pt x="306" y="1001"/>
                    </a:lnTo>
                    <a:close/>
                    <a:moveTo>
                      <a:pt x="306" y="694"/>
                    </a:moveTo>
                    <a:lnTo>
                      <a:pt x="0" y="694"/>
                    </a:lnTo>
                    <a:lnTo>
                      <a:pt x="0" y="1000"/>
                    </a:lnTo>
                    <a:lnTo>
                      <a:pt x="306" y="1000"/>
                    </a:lnTo>
                    <a:lnTo>
                      <a:pt x="306" y="694"/>
                    </a:lnTo>
                    <a:close/>
                    <a:moveTo>
                      <a:pt x="306" y="499"/>
                    </a:moveTo>
                    <a:lnTo>
                      <a:pt x="0" y="499"/>
                    </a:lnTo>
                    <a:lnTo>
                      <a:pt x="0" y="693"/>
                    </a:lnTo>
                    <a:lnTo>
                      <a:pt x="306" y="693"/>
                    </a:lnTo>
                    <a:lnTo>
                      <a:pt x="306" y="499"/>
                    </a:lnTo>
                    <a:close/>
                    <a:moveTo>
                      <a:pt x="306" y="192"/>
                    </a:moveTo>
                    <a:lnTo>
                      <a:pt x="0" y="192"/>
                    </a:lnTo>
                    <a:lnTo>
                      <a:pt x="0" y="498"/>
                    </a:lnTo>
                    <a:lnTo>
                      <a:pt x="306" y="498"/>
                    </a:lnTo>
                    <a:lnTo>
                      <a:pt x="306" y="192"/>
                    </a:lnTo>
                    <a:close/>
                    <a:moveTo>
                      <a:pt x="306" y="0"/>
                    </a:moveTo>
                    <a:lnTo>
                      <a:pt x="0" y="0"/>
                    </a:lnTo>
                    <a:lnTo>
                      <a:pt x="0" y="191"/>
                    </a:lnTo>
                    <a:lnTo>
                      <a:pt x="306" y="191"/>
                    </a:lnTo>
                    <a:lnTo>
                      <a:pt x="306"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01" name="Google Shape;501;p59"/>
              <p:cNvSpPr/>
              <p:nvPr/>
            </p:nvSpPr>
            <p:spPr>
              <a:xfrm>
                <a:off x="11214100" y="492125"/>
                <a:ext cx="482600" cy="4284663"/>
              </a:xfrm>
              <a:custGeom>
                <a:rect b="b" l="l" r="r" t="t"/>
                <a:pathLst>
                  <a:path extrusionOk="0" h="2699" w="304">
                    <a:moveTo>
                      <a:pt x="304" y="2506"/>
                    </a:moveTo>
                    <a:lnTo>
                      <a:pt x="0" y="2506"/>
                    </a:lnTo>
                    <a:lnTo>
                      <a:pt x="0" y="2699"/>
                    </a:lnTo>
                    <a:lnTo>
                      <a:pt x="304" y="2699"/>
                    </a:lnTo>
                    <a:lnTo>
                      <a:pt x="304" y="2506"/>
                    </a:lnTo>
                    <a:close/>
                    <a:moveTo>
                      <a:pt x="304" y="2199"/>
                    </a:moveTo>
                    <a:lnTo>
                      <a:pt x="0" y="2199"/>
                    </a:lnTo>
                    <a:lnTo>
                      <a:pt x="0" y="2505"/>
                    </a:lnTo>
                    <a:lnTo>
                      <a:pt x="304" y="2505"/>
                    </a:lnTo>
                    <a:lnTo>
                      <a:pt x="304" y="2199"/>
                    </a:lnTo>
                    <a:close/>
                    <a:moveTo>
                      <a:pt x="304" y="2004"/>
                    </a:moveTo>
                    <a:lnTo>
                      <a:pt x="0" y="2004"/>
                    </a:lnTo>
                    <a:lnTo>
                      <a:pt x="0" y="2198"/>
                    </a:lnTo>
                    <a:lnTo>
                      <a:pt x="304" y="2198"/>
                    </a:lnTo>
                    <a:lnTo>
                      <a:pt x="304" y="2004"/>
                    </a:lnTo>
                    <a:close/>
                    <a:moveTo>
                      <a:pt x="304" y="1697"/>
                    </a:moveTo>
                    <a:lnTo>
                      <a:pt x="0" y="1697"/>
                    </a:lnTo>
                    <a:lnTo>
                      <a:pt x="0" y="2003"/>
                    </a:lnTo>
                    <a:lnTo>
                      <a:pt x="304" y="2003"/>
                    </a:lnTo>
                    <a:lnTo>
                      <a:pt x="304" y="1697"/>
                    </a:lnTo>
                    <a:close/>
                    <a:moveTo>
                      <a:pt x="304" y="1503"/>
                    </a:moveTo>
                    <a:lnTo>
                      <a:pt x="0" y="1503"/>
                    </a:lnTo>
                    <a:lnTo>
                      <a:pt x="0" y="1696"/>
                    </a:lnTo>
                    <a:lnTo>
                      <a:pt x="304" y="1696"/>
                    </a:lnTo>
                    <a:lnTo>
                      <a:pt x="304" y="1503"/>
                    </a:lnTo>
                    <a:close/>
                    <a:moveTo>
                      <a:pt x="304" y="1195"/>
                    </a:moveTo>
                    <a:lnTo>
                      <a:pt x="0" y="1195"/>
                    </a:lnTo>
                    <a:lnTo>
                      <a:pt x="0" y="1502"/>
                    </a:lnTo>
                    <a:lnTo>
                      <a:pt x="304" y="1502"/>
                    </a:lnTo>
                    <a:lnTo>
                      <a:pt x="304" y="1195"/>
                    </a:lnTo>
                    <a:close/>
                    <a:moveTo>
                      <a:pt x="304" y="1001"/>
                    </a:moveTo>
                    <a:lnTo>
                      <a:pt x="0" y="1001"/>
                    </a:lnTo>
                    <a:lnTo>
                      <a:pt x="0" y="1194"/>
                    </a:lnTo>
                    <a:lnTo>
                      <a:pt x="304" y="1194"/>
                    </a:lnTo>
                    <a:lnTo>
                      <a:pt x="304" y="1001"/>
                    </a:lnTo>
                    <a:close/>
                    <a:moveTo>
                      <a:pt x="304" y="694"/>
                    </a:moveTo>
                    <a:lnTo>
                      <a:pt x="0" y="694"/>
                    </a:lnTo>
                    <a:lnTo>
                      <a:pt x="0" y="1000"/>
                    </a:lnTo>
                    <a:lnTo>
                      <a:pt x="304" y="1000"/>
                    </a:lnTo>
                    <a:lnTo>
                      <a:pt x="304" y="694"/>
                    </a:lnTo>
                    <a:close/>
                    <a:moveTo>
                      <a:pt x="304" y="499"/>
                    </a:moveTo>
                    <a:lnTo>
                      <a:pt x="0" y="499"/>
                    </a:lnTo>
                    <a:lnTo>
                      <a:pt x="0" y="693"/>
                    </a:lnTo>
                    <a:lnTo>
                      <a:pt x="304" y="693"/>
                    </a:lnTo>
                    <a:lnTo>
                      <a:pt x="304" y="499"/>
                    </a:lnTo>
                    <a:close/>
                    <a:moveTo>
                      <a:pt x="304" y="192"/>
                    </a:moveTo>
                    <a:lnTo>
                      <a:pt x="0" y="192"/>
                    </a:lnTo>
                    <a:lnTo>
                      <a:pt x="0" y="498"/>
                    </a:lnTo>
                    <a:lnTo>
                      <a:pt x="304" y="498"/>
                    </a:lnTo>
                    <a:lnTo>
                      <a:pt x="304" y="192"/>
                    </a:lnTo>
                    <a:close/>
                    <a:moveTo>
                      <a:pt x="304" y="0"/>
                    </a:moveTo>
                    <a:lnTo>
                      <a:pt x="0" y="0"/>
                    </a:lnTo>
                    <a:lnTo>
                      <a:pt x="0" y="191"/>
                    </a:lnTo>
                    <a:lnTo>
                      <a:pt x="304" y="191"/>
                    </a:lnTo>
                    <a:lnTo>
                      <a:pt x="304" y="0"/>
                    </a:lnTo>
                    <a:close/>
                  </a:path>
                </a:pathLst>
              </a:custGeom>
              <a:solidFill>
                <a:srgbClr val="FFE5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grpSp>
        <p:sp>
          <p:nvSpPr>
            <p:cNvPr id="502" name="Google Shape;502;p59"/>
            <p:cNvSpPr/>
            <p:nvPr/>
          </p:nvSpPr>
          <p:spPr>
            <a:xfrm>
              <a:off x="0" y="0"/>
              <a:ext cx="12192000" cy="6858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03" name="Google Shape;503;p59"/>
            <p:cNvSpPr/>
            <p:nvPr/>
          </p:nvSpPr>
          <p:spPr>
            <a:xfrm>
              <a:off x="485775" y="0"/>
              <a:ext cx="7938" cy="6858000"/>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04" name="Google Shape;504;p59"/>
            <p:cNvSpPr/>
            <p:nvPr/>
          </p:nvSpPr>
          <p:spPr>
            <a:xfrm>
              <a:off x="11696700" y="0"/>
              <a:ext cx="7938" cy="6858000"/>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05" name="Google Shape;505;p59"/>
            <p:cNvSpPr/>
            <p:nvPr/>
          </p:nvSpPr>
          <p:spPr>
            <a:xfrm>
              <a:off x="0" y="795338"/>
              <a:ext cx="12190413" cy="488950"/>
            </a:xfrm>
            <a:custGeom>
              <a:rect b="b" l="l" r="r" t="t"/>
              <a:pathLst>
                <a:path extrusionOk="0" h="308" w="7679">
                  <a:moveTo>
                    <a:pt x="1" y="308"/>
                  </a:moveTo>
                  <a:lnTo>
                    <a:pt x="1" y="308"/>
                  </a:lnTo>
                  <a:lnTo>
                    <a:pt x="1" y="1"/>
                  </a:lnTo>
                  <a:lnTo>
                    <a:pt x="7678" y="1"/>
                  </a:lnTo>
                  <a:lnTo>
                    <a:pt x="7678" y="307"/>
                  </a:lnTo>
                  <a:lnTo>
                    <a:pt x="1" y="307"/>
                  </a:lnTo>
                  <a:lnTo>
                    <a:pt x="1" y="308"/>
                  </a:lnTo>
                  <a:lnTo>
                    <a:pt x="1" y="308"/>
                  </a:lnTo>
                  <a:lnTo>
                    <a:pt x="1" y="308"/>
                  </a:lnTo>
                  <a:lnTo>
                    <a:pt x="1" y="308"/>
                  </a:lnTo>
                  <a:lnTo>
                    <a:pt x="7679" y="308"/>
                  </a:lnTo>
                  <a:lnTo>
                    <a:pt x="7679" y="0"/>
                  </a:lnTo>
                  <a:lnTo>
                    <a:pt x="0" y="0"/>
                  </a:lnTo>
                  <a:lnTo>
                    <a:pt x="0" y="308"/>
                  </a:lnTo>
                  <a:lnTo>
                    <a:pt x="1" y="308"/>
                  </a:lnTo>
                  <a:lnTo>
                    <a:pt x="1" y="308"/>
                  </a:lnTo>
                  <a:close/>
                </a:path>
              </a:pathLst>
            </a:cu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06" name="Google Shape;506;p59"/>
            <p:cNvSpPr/>
            <p:nvPr/>
          </p:nvSpPr>
          <p:spPr>
            <a:xfrm>
              <a:off x="0" y="795338"/>
              <a:ext cx="12190413" cy="488950"/>
            </a:xfrm>
            <a:custGeom>
              <a:rect b="b" l="l" r="r" t="t"/>
              <a:pathLst>
                <a:path extrusionOk="0" h="308" w="7679">
                  <a:moveTo>
                    <a:pt x="1" y="308"/>
                  </a:moveTo>
                  <a:lnTo>
                    <a:pt x="1" y="308"/>
                  </a:lnTo>
                  <a:lnTo>
                    <a:pt x="1" y="1"/>
                  </a:lnTo>
                  <a:lnTo>
                    <a:pt x="7678" y="1"/>
                  </a:lnTo>
                  <a:lnTo>
                    <a:pt x="7678" y="307"/>
                  </a:lnTo>
                  <a:lnTo>
                    <a:pt x="1" y="307"/>
                  </a:lnTo>
                  <a:lnTo>
                    <a:pt x="1" y="308"/>
                  </a:lnTo>
                  <a:lnTo>
                    <a:pt x="1" y="308"/>
                  </a:lnTo>
                  <a:lnTo>
                    <a:pt x="1" y="308"/>
                  </a:lnTo>
                  <a:lnTo>
                    <a:pt x="1" y="308"/>
                  </a:lnTo>
                  <a:lnTo>
                    <a:pt x="7679" y="308"/>
                  </a:lnTo>
                  <a:lnTo>
                    <a:pt x="7679" y="0"/>
                  </a:lnTo>
                  <a:lnTo>
                    <a:pt x="0" y="0"/>
                  </a:lnTo>
                  <a:lnTo>
                    <a:pt x="0" y="308"/>
                  </a:lnTo>
                  <a:lnTo>
                    <a:pt x="1" y="308"/>
                  </a:lnTo>
                  <a:lnTo>
                    <a:pt x="1" y="308"/>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07" name="Google Shape;507;p59"/>
            <p:cNvSpPr/>
            <p:nvPr/>
          </p:nvSpPr>
          <p:spPr>
            <a:xfrm>
              <a:off x="0" y="1592263"/>
              <a:ext cx="12190413" cy="488950"/>
            </a:xfrm>
            <a:custGeom>
              <a:rect b="b" l="l" r="r" t="t"/>
              <a:pathLst>
                <a:path extrusionOk="0" h="308" w="7679">
                  <a:moveTo>
                    <a:pt x="1" y="307"/>
                  </a:moveTo>
                  <a:lnTo>
                    <a:pt x="1" y="307"/>
                  </a:lnTo>
                  <a:lnTo>
                    <a:pt x="1" y="1"/>
                  </a:lnTo>
                  <a:lnTo>
                    <a:pt x="7678" y="1"/>
                  </a:lnTo>
                  <a:lnTo>
                    <a:pt x="7678" y="307"/>
                  </a:lnTo>
                  <a:lnTo>
                    <a:pt x="1" y="307"/>
                  </a:lnTo>
                  <a:lnTo>
                    <a:pt x="1" y="307"/>
                  </a:lnTo>
                  <a:lnTo>
                    <a:pt x="1" y="307"/>
                  </a:lnTo>
                  <a:lnTo>
                    <a:pt x="1" y="307"/>
                  </a:lnTo>
                  <a:lnTo>
                    <a:pt x="1" y="308"/>
                  </a:lnTo>
                  <a:lnTo>
                    <a:pt x="7679" y="308"/>
                  </a:lnTo>
                  <a:lnTo>
                    <a:pt x="7679" y="0"/>
                  </a:lnTo>
                  <a:lnTo>
                    <a:pt x="0" y="0"/>
                  </a:lnTo>
                  <a:lnTo>
                    <a:pt x="0" y="308"/>
                  </a:lnTo>
                  <a:lnTo>
                    <a:pt x="1" y="308"/>
                  </a:lnTo>
                  <a:lnTo>
                    <a:pt x="1" y="307"/>
                  </a:lnTo>
                  <a:close/>
                </a:path>
              </a:pathLst>
            </a:cu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08" name="Google Shape;508;p59"/>
            <p:cNvSpPr/>
            <p:nvPr/>
          </p:nvSpPr>
          <p:spPr>
            <a:xfrm>
              <a:off x="0" y="1592263"/>
              <a:ext cx="12190413" cy="488950"/>
            </a:xfrm>
            <a:custGeom>
              <a:rect b="b" l="l" r="r" t="t"/>
              <a:pathLst>
                <a:path extrusionOk="0" h="308" w="7679">
                  <a:moveTo>
                    <a:pt x="1" y="307"/>
                  </a:moveTo>
                  <a:lnTo>
                    <a:pt x="1" y="307"/>
                  </a:lnTo>
                  <a:lnTo>
                    <a:pt x="1" y="1"/>
                  </a:lnTo>
                  <a:lnTo>
                    <a:pt x="7678" y="1"/>
                  </a:lnTo>
                  <a:lnTo>
                    <a:pt x="7678" y="307"/>
                  </a:lnTo>
                  <a:lnTo>
                    <a:pt x="1" y="307"/>
                  </a:lnTo>
                  <a:lnTo>
                    <a:pt x="1" y="307"/>
                  </a:lnTo>
                  <a:lnTo>
                    <a:pt x="1" y="307"/>
                  </a:lnTo>
                  <a:lnTo>
                    <a:pt x="1" y="307"/>
                  </a:lnTo>
                  <a:lnTo>
                    <a:pt x="1" y="308"/>
                  </a:lnTo>
                  <a:lnTo>
                    <a:pt x="7679" y="308"/>
                  </a:lnTo>
                  <a:lnTo>
                    <a:pt x="7679" y="0"/>
                  </a:lnTo>
                  <a:lnTo>
                    <a:pt x="0" y="0"/>
                  </a:lnTo>
                  <a:lnTo>
                    <a:pt x="0" y="308"/>
                  </a:lnTo>
                  <a:lnTo>
                    <a:pt x="1" y="308"/>
                  </a:lnTo>
                  <a:lnTo>
                    <a:pt x="1" y="307"/>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09" name="Google Shape;509;p59"/>
            <p:cNvSpPr/>
            <p:nvPr/>
          </p:nvSpPr>
          <p:spPr>
            <a:xfrm>
              <a:off x="0" y="2387600"/>
              <a:ext cx="12190413" cy="490538"/>
            </a:xfrm>
            <a:custGeom>
              <a:rect b="b" l="l" r="r" t="t"/>
              <a:pathLst>
                <a:path extrusionOk="0" h="309" w="7679">
                  <a:moveTo>
                    <a:pt x="1" y="308"/>
                  </a:moveTo>
                  <a:lnTo>
                    <a:pt x="1" y="308"/>
                  </a:lnTo>
                  <a:lnTo>
                    <a:pt x="1" y="1"/>
                  </a:lnTo>
                  <a:lnTo>
                    <a:pt x="7678" y="1"/>
                  </a:lnTo>
                  <a:lnTo>
                    <a:pt x="7678" y="308"/>
                  </a:lnTo>
                  <a:lnTo>
                    <a:pt x="1" y="308"/>
                  </a:lnTo>
                  <a:lnTo>
                    <a:pt x="1" y="308"/>
                  </a:lnTo>
                  <a:lnTo>
                    <a:pt x="1" y="308"/>
                  </a:lnTo>
                  <a:lnTo>
                    <a:pt x="1" y="308"/>
                  </a:lnTo>
                  <a:lnTo>
                    <a:pt x="1" y="309"/>
                  </a:lnTo>
                  <a:lnTo>
                    <a:pt x="7679" y="309"/>
                  </a:lnTo>
                  <a:lnTo>
                    <a:pt x="7679" y="0"/>
                  </a:lnTo>
                  <a:lnTo>
                    <a:pt x="0" y="0"/>
                  </a:lnTo>
                  <a:lnTo>
                    <a:pt x="0" y="309"/>
                  </a:lnTo>
                  <a:lnTo>
                    <a:pt x="1" y="309"/>
                  </a:lnTo>
                  <a:lnTo>
                    <a:pt x="1" y="308"/>
                  </a:lnTo>
                  <a:close/>
                </a:path>
              </a:pathLst>
            </a:cu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10" name="Google Shape;510;p59"/>
            <p:cNvSpPr/>
            <p:nvPr/>
          </p:nvSpPr>
          <p:spPr>
            <a:xfrm>
              <a:off x="0" y="2387600"/>
              <a:ext cx="12190413" cy="490538"/>
            </a:xfrm>
            <a:custGeom>
              <a:rect b="b" l="l" r="r" t="t"/>
              <a:pathLst>
                <a:path extrusionOk="0" h="309" w="7679">
                  <a:moveTo>
                    <a:pt x="1" y="308"/>
                  </a:moveTo>
                  <a:lnTo>
                    <a:pt x="1" y="308"/>
                  </a:lnTo>
                  <a:lnTo>
                    <a:pt x="1" y="1"/>
                  </a:lnTo>
                  <a:lnTo>
                    <a:pt x="7678" y="1"/>
                  </a:lnTo>
                  <a:lnTo>
                    <a:pt x="7678" y="308"/>
                  </a:lnTo>
                  <a:lnTo>
                    <a:pt x="1" y="308"/>
                  </a:lnTo>
                  <a:lnTo>
                    <a:pt x="1" y="308"/>
                  </a:lnTo>
                  <a:lnTo>
                    <a:pt x="1" y="308"/>
                  </a:lnTo>
                  <a:lnTo>
                    <a:pt x="1" y="308"/>
                  </a:lnTo>
                  <a:lnTo>
                    <a:pt x="1" y="309"/>
                  </a:lnTo>
                  <a:lnTo>
                    <a:pt x="7679" y="309"/>
                  </a:lnTo>
                  <a:lnTo>
                    <a:pt x="7679" y="0"/>
                  </a:lnTo>
                  <a:lnTo>
                    <a:pt x="0" y="0"/>
                  </a:lnTo>
                  <a:lnTo>
                    <a:pt x="0" y="309"/>
                  </a:lnTo>
                  <a:lnTo>
                    <a:pt x="1" y="309"/>
                  </a:lnTo>
                  <a:lnTo>
                    <a:pt x="1" y="308"/>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11" name="Google Shape;511;p59"/>
            <p:cNvSpPr/>
            <p:nvPr/>
          </p:nvSpPr>
          <p:spPr>
            <a:xfrm>
              <a:off x="0" y="3184525"/>
              <a:ext cx="12190413" cy="488950"/>
            </a:xfrm>
            <a:custGeom>
              <a:rect b="b" l="l" r="r" t="t"/>
              <a:pathLst>
                <a:path extrusionOk="0" h="308" w="7679">
                  <a:moveTo>
                    <a:pt x="1" y="308"/>
                  </a:moveTo>
                  <a:lnTo>
                    <a:pt x="1" y="308"/>
                  </a:lnTo>
                  <a:lnTo>
                    <a:pt x="1" y="1"/>
                  </a:lnTo>
                  <a:lnTo>
                    <a:pt x="7678" y="1"/>
                  </a:lnTo>
                  <a:lnTo>
                    <a:pt x="7678" y="307"/>
                  </a:lnTo>
                  <a:lnTo>
                    <a:pt x="1" y="307"/>
                  </a:lnTo>
                  <a:lnTo>
                    <a:pt x="1" y="308"/>
                  </a:lnTo>
                  <a:lnTo>
                    <a:pt x="1" y="308"/>
                  </a:lnTo>
                  <a:lnTo>
                    <a:pt x="1" y="308"/>
                  </a:lnTo>
                  <a:lnTo>
                    <a:pt x="1" y="308"/>
                  </a:lnTo>
                  <a:lnTo>
                    <a:pt x="7679" y="308"/>
                  </a:lnTo>
                  <a:lnTo>
                    <a:pt x="7679" y="0"/>
                  </a:lnTo>
                  <a:lnTo>
                    <a:pt x="0" y="0"/>
                  </a:lnTo>
                  <a:lnTo>
                    <a:pt x="0" y="308"/>
                  </a:lnTo>
                  <a:lnTo>
                    <a:pt x="1" y="308"/>
                  </a:lnTo>
                  <a:lnTo>
                    <a:pt x="1" y="308"/>
                  </a:lnTo>
                  <a:close/>
                </a:path>
              </a:pathLst>
            </a:cu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12" name="Google Shape;512;p59"/>
            <p:cNvSpPr/>
            <p:nvPr/>
          </p:nvSpPr>
          <p:spPr>
            <a:xfrm>
              <a:off x="0" y="3184525"/>
              <a:ext cx="12190413" cy="488950"/>
            </a:xfrm>
            <a:custGeom>
              <a:rect b="b" l="l" r="r" t="t"/>
              <a:pathLst>
                <a:path extrusionOk="0" h="308" w="7679">
                  <a:moveTo>
                    <a:pt x="1" y="308"/>
                  </a:moveTo>
                  <a:lnTo>
                    <a:pt x="1" y="308"/>
                  </a:lnTo>
                  <a:lnTo>
                    <a:pt x="1" y="1"/>
                  </a:lnTo>
                  <a:lnTo>
                    <a:pt x="7678" y="1"/>
                  </a:lnTo>
                  <a:lnTo>
                    <a:pt x="7678" y="307"/>
                  </a:lnTo>
                  <a:lnTo>
                    <a:pt x="1" y="307"/>
                  </a:lnTo>
                  <a:lnTo>
                    <a:pt x="1" y="308"/>
                  </a:lnTo>
                  <a:lnTo>
                    <a:pt x="1" y="308"/>
                  </a:lnTo>
                  <a:lnTo>
                    <a:pt x="1" y="308"/>
                  </a:lnTo>
                  <a:lnTo>
                    <a:pt x="1" y="308"/>
                  </a:lnTo>
                  <a:lnTo>
                    <a:pt x="7679" y="308"/>
                  </a:lnTo>
                  <a:lnTo>
                    <a:pt x="7679" y="0"/>
                  </a:lnTo>
                  <a:lnTo>
                    <a:pt x="0" y="0"/>
                  </a:lnTo>
                  <a:lnTo>
                    <a:pt x="0" y="308"/>
                  </a:lnTo>
                  <a:lnTo>
                    <a:pt x="1" y="308"/>
                  </a:lnTo>
                  <a:lnTo>
                    <a:pt x="1" y="308"/>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13" name="Google Shape;513;p59"/>
            <p:cNvSpPr/>
            <p:nvPr/>
          </p:nvSpPr>
          <p:spPr>
            <a:xfrm>
              <a:off x="0" y="3981450"/>
              <a:ext cx="12190413" cy="488950"/>
            </a:xfrm>
            <a:custGeom>
              <a:rect b="b" l="l" r="r" t="t"/>
              <a:pathLst>
                <a:path extrusionOk="0" h="308" w="7679">
                  <a:moveTo>
                    <a:pt x="1" y="307"/>
                  </a:moveTo>
                  <a:lnTo>
                    <a:pt x="1" y="307"/>
                  </a:lnTo>
                  <a:lnTo>
                    <a:pt x="1" y="1"/>
                  </a:lnTo>
                  <a:lnTo>
                    <a:pt x="7678" y="1"/>
                  </a:lnTo>
                  <a:lnTo>
                    <a:pt x="7678" y="307"/>
                  </a:lnTo>
                  <a:lnTo>
                    <a:pt x="1" y="307"/>
                  </a:lnTo>
                  <a:lnTo>
                    <a:pt x="1" y="307"/>
                  </a:lnTo>
                  <a:lnTo>
                    <a:pt x="1" y="307"/>
                  </a:lnTo>
                  <a:lnTo>
                    <a:pt x="1" y="307"/>
                  </a:lnTo>
                  <a:lnTo>
                    <a:pt x="1" y="308"/>
                  </a:lnTo>
                  <a:lnTo>
                    <a:pt x="7679" y="308"/>
                  </a:lnTo>
                  <a:lnTo>
                    <a:pt x="7679" y="0"/>
                  </a:lnTo>
                  <a:lnTo>
                    <a:pt x="0" y="0"/>
                  </a:lnTo>
                  <a:lnTo>
                    <a:pt x="0" y="308"/>
                  </a:lnTo>
                  <a:lnTo>
                    <a:pt x="1" y="308"/>
                  </a:lnTo>
                  <a:lnTo>
                    <a:pt x="1" y="307"/>
                  </a:lnTo>
                  <a:close/>
                </a:path>
              </a:pathLst>
            </a:cu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14" name="Google Shape;514;p59"/>
            <p:cNvSpPr/>
            <p:nvPr/>
          </p:nvSpPr>
          <p:spPr>
            <a:xfrm>
              <a:off x="0" y="3981450"/>
              <a:ext cx="12190413" cy="488950"/>
            </a:xfrm>
            <a:custGeom>
              <a:rect b="b" l="l" r="r" t="t"/>
              <a:pathLst>
                <a:path extrusionOk="0" h="308" w="7679">
                  <a:moveTo>
                    <a:pt x="1" y="307"/>
                  </a:moveTo>
                  <a:lnTo>
                    <a:pt x="1" y="307"/>
                  </a:lnTo>
                  <a:lnTo>
                    <a:pt x="1" y="1"/>
                  </a:lnTo>
                  <a:lnTo>
                    <a:pt x="7678" y="1"/>
                  </a:lnTo>
                  <a:lnTo>
                    <a:pt x="7678" y="307"/>
                  </a:lnTo>
                  <a:lnTo>
                    <a:pt x="1" y="307"/>
                  </a:lnTo>
                  <a:lnTo>
                    <a:pt x="1" y="307"/>
                  </a:lnTo>
                  <a:lnTo>
                    <a:pt x="1" y="307"/>
                  </a:lnTo>
                  <a:lnTo>
                    <a:pt x="1" y="307"/>
                  </a:lnTo>
                  <a:lnTo>
                    <a:pt x="1" y="308"/>
                  </a:lnTo>
                  <a:lnTo>
                    <a:pt x="7679" y="308"/>
                  </a:lnTo>
                  <a:lnTo>
                    <a:pt x="7679" y="0"/>
                  </a:lnTo>
                  <a:lnTo>
                    <a:pt x="0" y="0"/>
                  </a:lnTo>
                  <a:lnTo>
                    <a:pt x="0" y="308"/>
                  </a:lnTo>
                  <a:lnTo>
                    <a:pt x="1" y="308"/>
                  </a:lnTo>
                  <a:lnTo>
                    <a:pt x="1" y="307"/>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15" name="Google Shape;515;p59"/>
            <p:cNvSpPr/>
            <p:nvPr/>
          </p:nvSpPr>
          <p:spPr>
            <a:xfrm>
              <a:off x="0" y="4776788"/>
              <a:ext cx="12190413" cy="488950"/>
            </a:xfrm>
            <a:custGeom>
              <a:rect b="b" l="l" r="r" t="t"/>
              <a:pathLst>
                <a:path extrusionOk="0" h="308" w="7679">
                  <a:moveTo>
                    <a:pt x="1" y="308"/>
                  </a:moveTo>
                  <a:lnTo>
                    <a:pt x="1" y="308"/>
                  </a:lnTo>
                  <a:lnTo>
                    <a:pt x="1" y="1"/>
                  </a:lnTo>
                  <a:lnTo>
                    <a:pt x="7678" y="1"/>
                  </a:lnTo>
                  <a:lnTo>
                    <a:pt x="7678" y="307"/>
                  </a:lnTo>
                  <a:lnTo>
                    <a:pt x="1" y="307"/>
                  </a:lnTo>
                  <a:lnTo>
                    <a:pt x="1" y="308"/>
                  </a:lnTo>
                  <a:lnTo>
                    <a:pt x="1" y="308"/>
                  </a:lnTo>
                  <a:lnTo>
                    <a:pt x="1" y="308"/>
                  </a:lnTo>
                  <a:lnTo>
                    <a:pt x="1" y="308"/>
                  </a:lnTo>
                  <a:lnTo>
                    <a:pt x="7679" y="308"/>
                  </a:lnTo>
                  <a:lnTo>
                    <a:pt x="7679" y="0"/>
                  </a:lnTo>
                  <a:lnTo>
                    <a:pt x="0" y="0"/>
                  </a:lnTo>
                  <a:lnTo>
                    <a:pt x="0" y="308"/>
                  </a:lnTo>
                  <a:lnTo>
                    <a:pt x="1" y="308"/>
                  </a:lnTo>
                  <a:lnTo>
                    <a:pt x="1" y="308"/>
                  </a:lnTo>
                  <a:close/>
                </a:path>
              </a:pathLst>
            </a:cu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16" name="Google Shape;516;p59"/>
            <p:cNvSpPr/>
            <p:nvPr/>
          </p:nvSpPr>
          <p:spPr>
            <a:xfrm>
              <a:off x="0" y="4776788"/>
              <a:ext cx="12190413" cy="488950"/>
            </a:xfrm>
            <a:custGeom>
              <a:rect b="b" l="l" r="r" t="t"/>
              <a:pathLst>
                <a:path extrusionOk="0" h="308" w="7679">
                  <a:moveTo>
                    <a:pt x="1" y="308"/>
                  </a:moveTo>
                  <a:lnTo>
                    <a:pt x="1" y="308"/>
                  </a:lnTo>
                  <a:lnTo>
                    <a:pt x="1" y="1"/>
                  </a:lnTo>
                  <a:lnTo>
                    <a:pt x="7678" y="1"/>
                  </a:lnTo>
                  <a:lnTo>
                    <a:pt x="7678" y="307"/>
                  </a:lnTo>
                  <a:lnTo>
                    <a:pt x="1" y="307"/>
                  </a:lnTo>
                  <a:lnTo>
                    <a:pt x="1" y="308"/>
                  </a:lnTo>
                  <a:lnTo>
                    <a:pt x="1" y="308"/>
                  </a:lnTo>
                  <a:lnTo>
                    <a:pt x="1" y="308"/>
                  </a:lnTo>
                  <a:lnTo>
                    <a:pt x="1" y="308"/>
                  </a:lnTo>
                  <a:lnTo>
                    <a:pt x="7679" y="308"/>
                  </a:lnTo>
                  <a:lnTo>
                    <a:pt x="7679" y="0"/>
                  </a:lnTo>
                  <a:lnTo>
                    <a:pt x="0" y="0"/>
                  </a:lnTo>
                  <a:lnTo>
                    <a:pt x="0" y="308"/>
                  </a:lnTo>
                  <a:lnTo>
                    <a:pt x="1" y="308"/>
                  </a:lnTo>
                  <a:lnTo>
                    <a:pt x="1" y="308"/>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17" name="Google Shape;517;p59"/>
            <p:cNvSpPr/>
            <p:nvPr/>
          </p:nvSpPr>
          <p:spPr>
            <a:xfrm>
              <a:off x="1588" y="6365875"/>
              <a:ext cx="12187238" cy="7938"/>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18" name="Google Shape;518;p59"/>
            <p:cNvSpPr/>
            <p:nvPr/>
          </p:nvSpPr>
          <p:spPr>
            <a:xfrm>
              <a:off x="1588" y="6365875"/>
              <a:ext cx="12187238" cy="7938"/>
            </a:xfrm>
            <a:custGeom>
              <a:rect b="b" l="l" r="r" t="t"/>
              <a:pathLst>
                <a:path extrusionOk="0" h="5" w="7677">
                  <a:moveTo>
                    <a:pt x="7677" y="0"/>
                  </a:moveTo>
                  <a:lnTo>
                    <a:pt x="0" y="0"/>
                  </a:lnTo>
                  <a:lnTo>
                    <a:pt x="0" y="5"/>
                  </a:lnTo>
                  <a:lnTo>
                    <a:pt x="7677" y="5"/>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19" name="Google Shape;519;p59"/>
            <p:cNvSpPr/>
            <p:nvPr/>
          </p:nvSpPr>
          <p:spPr>
            <a:xfrm>
              <a:off x="1588" y="6122988"/>
              <a:ext cx="12187238" cy="7938"/>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20" name="Google Shape;520;p59"/>
            <p:cNvSpPr/>
            <p:nvPr/>
          </p:nvSpPr>
          <p:spPr>
            <a:xfrm>
              <a:off x="1588" y="6122988"/>
              <a:ext cx="12187238" cy="7938"/>
            </a:xfrm>
            <a:custGeom>
              <a:rect b="b" l="l" r="r" t="t"/>
              <a:pathLst>
                <a:path extrusionOk="0" h="5" w="7677">
                  <a:moveTo>
                    <a:pt x="7677" y="0"/>
                  </a:moveTo>
                  <a:lnTo>
                    <a:pt x="0" y="0"/>
                  </a:lnTo>
                  <a:lnTo>
                    <a:pt x="0" y="5"/>
                  </a:lnTo>
                  <a:lnTo>
                    <a:pt x="7677" y="5"/>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21" name="Google Shape;521;p59"/>
            <p:cNvSpPr/>
            <p:nvPr/>
          </p:nvSpPr>
          <p:spPr>
            <a:xfrm>
              <a:off x="1588" y="6610350"/>
              <a:ext cx="12187238" cy="7938"/>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22" name="Google Shape;522;p59"/>
            <p:cNvSpPr/>
            <p:nvPr/>
          </p:nvSpPr>
          <p:spPr>
            <a:xfrm>
              <a:off x="1588" y="6610350"/>
              <a:ext cx="12187238" cy="7938"/>
            </a:xfrm>
            <a:custGeom>
              <a:rect b="b" l="l" r="r" t="t"/>
              <a:pathLst>
                <a:path extrusionOk="0" h="5" w="7677">
                  <a:moveTo>
                    <a:pt x="7677" y="0"/>
                  </a:moveTo>
                  <a:lnTo>
                    <a:pt x="0" y="0"/>
                  </a:lnTo>
                  <a:lnTo>
                    <a:pt x="0" y="5"/>
                  </a:lnTo>
                  <a:lnTo>
                    <a:pt x="7677" y="5"/>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23" name="Google Shape;523;p59"/>
            <p:cNvSpPr/>
            <p:nvPr/>
          </p:nvSpPr>
          <p:spPr>
            <a:xfrm>
              <a:off x="1588" y="5573713"/>
              <a:ext cx="12187238" cy="1588"/>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24" name="Google Shape;524;p59"/>
            <p:cNvSpPr/>
            <p:nvPr/>
          </p:nvSpPr>
          <p:spPr>
            <a:xfrm>
              <a:off x="1588" y="5573713"/>
              <a:ext cx="12187238" cy="15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25" name="Google Shape;525;p59"/>
            <p:cNvSpPr/>
            <p:nvPr/>
          </p:nvSpPr>
          <p:spPr>
            <a:xfrm>
              <a:off x="1588" y="545560"/>
              <a:ext cx="12187238" cy="1588"/>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grpSp>
          <p:nvGrpSpPr>
            <p:cNvPr id="526" name="Google Shape;526;p59"/>
            <p:cNvGrpSpPr/>
            <p:nvPr/>
          </p:nvGrpSpPr>
          <p:grpSpPr>
            <a:xfrm>
              <a:off x="731838" y="551965"/>
              <a:ext cx="10726738" cy="5574197"/>
              <a:chOff x="731838" y="487363"/>
              <a:chExt cx="10726738" cy="5395913"/>
            </a:xfrm>
          </p:grpSpPr>
          <p:sp>
            <p:nvSpPr>
              <p:cNvPr id="527" name="Google Shape;527;p59"/>
              <p:cNvSpPr/>
              <p:nvPr/>
            </p:nvSpPr>
            <p:spPr>
              <a:xfrm>
                <a:off x="1220788"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28" name="Google Shape;528;p59"/>
              <p:cNvSpPr/>
              <p:nvPr/>
            </p:nvSpPr>
            <p:spPr>
              <a:xfrm>
                <a:off x="1708150"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29" name="Google Shape;529;p59"/>
              <p:cNvSpPr/>
              <p:nvPr/>
            </p:nvSpPr>
            <p:spPr>
              <a:xfrm>
                <a:off x="2681288"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30" name="Google Shape;530;p59"/>
              <p:cNvSpPr/>
              <p:nvPr/>
            </p:nvSpPr>
            <p:spPr>
              <a:xfrm>
                <a:off x="3657600"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31" name="Google Shape;531;p59"/>
              <p:cNvSpPr/>
              <p:nvPr/>
            </p:nvSpPr>
            <p:spPr>
              <a:xfrm>
                <a:off x="4632325"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32" name="Google Shape;532;p59"/>
              <p:cNvSpPr/>
              <p:nvPr/>
            </p:nvSpPr>
            <p:spPr>
              <a:xfrm>
                <a:off x="5607050"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33" name="Google Shape;533;p59"/>
              <p:cNvSpPr/>
              <p:nvPr/>
            </p:nvSpPr>
            <p:spPr>
              <a:xfrm>
                <a:off x="6096000"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34" name="Google Shape;534;p59"/>
              <p:cNvSpPr/>
              <p:nvPr/>
            </p:nvSpPr>
            <p:spPr>
              <a:xfrm>
                <a:off x="6581775"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35" name="Google Shape;535;p59"/>
              <p:cNvSpPr/>
              <p:nvPr/>
            </p:nvSpPr>
            <p:spPr>
              <a:xfrm>
                <a:off x="7556500"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36" name="Google Shape;536;p59"/>
              <p:cNvSpPr/>
              <p:nvPr/>
            </p:nvSpPr>
            <p:spPr>
              <a:xfrm>
                <a:off x="8532813"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37" name="Google Shape;537;p59"/>
              <p:cNvSpPr/>
              <p:nvPr/>
            </p:nvSpPr>
            <p:spPr>
              <a:xfrm>
                <a:off x="9507538"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38" name="Google Shape;538;p59"/>
              <p:cNvSpPr/>
              <p:nvPr/>
            </p:nvSpPr>
            <p:spPr>
              <a:xfrm>
                <a:off x="10480675"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39" name="Google Shape;539;p59"/>
              <p:cNvSpPr/>
              <p:nvPr/>
            </p:nvSpPr>
            <p:spPr>
              <a:xfrm>
                <a:off x="11456988" y="487363"/>
                <a:ext cx="1588" cy="5395913"/>
              </a:xfrm>
              <a:prstGeom prst="rect">
                <a:avLst/>
              </a:pr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540" name="Google Shape;540;p59"/>
              <p:cNvSpPr/>
              <p:nvPr/>
            </p:nvSpPr>
            <p:spPr>
              <a:xfrm>
                <a:off x="731838" y="487363"/>
                <a:ext cx="1588" cy="5395913"/>
              </a:xfrm>
              <a:custGeom>
                <a:rect b="b" l="l" r="r" t="t"/>
                <a:pathLst>
                  <a:path extrusionOk="0" h="3399" w="1">
                    <a:moveTo>
                      <a:pt x="0" y="0"/>
                    </a:moveTo>
                    <a:lnTo>
                      <a:pt x="0" y="3399"/>
                    </a:lnTo>
                    <a:lnTo>
                      <a:pt x="1" y="3399"/>
                    </a:lnTo>
                    <a:lnTo>
                      <a:pt x="1" y="0"/>
                    </a:lnTo>
                  </a:path>
                </a:pathLst>
              </a:custGeom>
              <a:solidFill>
                <a:srgbClr val="FF00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gr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Title Only">
  <p:cSld name="15 Title Only">
    <p:spTree>
      <p:nvGrpSpPr>
        <p:cNvPr id="541" name="Shape 541"/>
        <p:cNvGrpSpPr/>
        <p:nvPr/>
      </p:nvGrpSpPr>
      <p:grpSpPr>
        <a:xfrm>
          <a:off x="0" y="0"/>
          <a:ext cx="0" cy="0"/>
          <a:chOff x="0" y="0"/>
          <a:chExt cx="0" cy="0"/>
        </a:xfrm>
      </p:grpSpPr>
      <p:sp>
        <p:nvSpPr>
          <p:cNvPr id="542" name="Google Shape;542;p60"/>
          <p:cNvSpPr txBox="1"/>
          <p:nvPr>
            <p:ph type="title"/>
          </p:nvPr>
        </p:nvSpPr>
        <p:spPr>
          <a:xfrm>
            <a:off x="375782" y="414897"/>
            <a:ext cx="11317200" cy="555900"/>
          </a:xfrm>
          <a:prstGeom prst="rect">
            <a:avLst/>
          </a:prstGeom>
          <a:noFill/>
          <a:ln>
            <a:noFill/>
          </a:ln>
        </p:spPr>
        <p:txBody>
          <a:bodyPr anchorCtr="0" anchor="t" bIns="45700" lIns="91425" spcFirstLastPara="1" rIns="91425" wrap="square" tIns="45700">
            <a:noAutofit/>
          </a:bodyPr>
          <a:lstStyle>
            <a:lvl1pPr lvl="0" rtl="0" algn="l">
              <a:lnSpc>
                <a:spcPct val="85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_Safe Harbor" showMasterSp="0">
  <p:cSld name="z_Safe Harbor">
    <p:bg>
      <p:bgPr>
        <a:solidFill>
          <a:srgbClr val="E8DCC7"/>
        </a:solidFill>
      </p:bgPr>
    </p:bg>
    <p:spTree>
      <p:nvGrpSpPr>
        <p:cNvPr id="72" name="Shape 72"/>
        <p:cNvGrpSpPr/>
        <p:nvPr/>
      </p:nvGrpSpPr>
      <p:grpSpPr>
        <a:xfrm>
          <a:off x="0" y="0"/>
          <a:ext cx="0" cy="0"/>
          <a:chOff x="0" y="0"/>
          <a:chExt cx="0" cy="0"/>
        </a:xfrm>
      </p:grpSpPr>
      <p:sp>
        <p:nvSpPr>
          <p:cNvPr id="73" name="Google Shape;73;p7"/>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DCCAAB"/>
              </a:gs>
              <a:gs pos="6000">
                <a:srgbClr val="DCCAAB"/>
              </a:gs>
              <a:gs pos="40000">
                <a:srgbClr val="EADEC7"/>
              </a:gs>
              <a:gs pos="100000">
                <a:srgbClr val="FFFEFA">
                  <a:alpha val="23921"/>
                </a:srgbClr>
              </a:gs>
            </a:gsLst>
            <a:lin ang="300000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74" name="Google Shape;74;p7"/>
          <p:cNvSpPr/>
          <p:nvPr/>
        </p:nvSpPr>
        <p:spPr>
          <a:xfrm>
            <a:off x="127000" y="127000"/>
            <a:ext cx="11938000" cy="6604000"/>
          </a:xfrm>
          <a:prstGeom prst="roundRect">
            <a:avLst>
              <a:gd fmla="val 2494" name="adj"/>
            </a:avLst>
          </a:prstGeom>
          <a:solidFill>
            <a:schemeClr val="accent6"/>
          </a:soli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b="0" i="0" sz="1800">
              <a:solidFill>
                <a:schemeClr val="dk1"/>
              </a:solidFill>
              <a:latin typeface="DM Sans"/>
              <a:ea typeface="DM Sans"/>
              <a:cs typeface="DM Sans"/>
              <a:sym typeface="DM Sans"/>
            </a:endParaRPr>
          </a:p>
        </p:txBody>
      </p:sp>
      <p:sp>
        <p:nvSpPr>
          <p:cNvPr id="75" name="Google Shape;75;p7"/>
          <p:cNvSpPr/>
          <p:nvPr/>
        </p:nvSpPr>
        <p:spPr>
          <a:xfrm>
            <a:off x="408351" y="1547978"/>
            <a:ext cx="5435857" cy="4182620"/>
          </a:xfrm>
          <a:prstGeom prst="rect">
            <a:avLst/>
          </a:prstGeom>
          <a:noFill/>
          <a:ln>
            <a:noFill/>
          </a:ln>
        </p:spPr>
        <p:txBody>
          <a:bodyPr anchorCtr="0" anchor="t" bIns="45700" lIns="91425" spcFirstLastPara="1" rIns="91425" wrap="square" tIns="45700">
            <a:noAutofit/>
          </a:bodyPr>
          <a:lstStyle/>
          <a:p>
            <a:pPr indent="0" lvl="0" marL="0" marR="0" rtl="0" algn="just">
              <a:lnSpc>
                <a:spcPct val="110000"/>
              </a:lnSpc>
              <a:spcBef>
                <a:spcPts val="0"/>
              </a:spcBef>
              <a:spcAft>
                <a:spcPts val="0"/>
              </a:spcAft>
              <a:buNone/>
            </a:pPr>
            <a:r>
              <a:rPr b="0" i="0" lang="en-US" sz="1100">
                <a:solidFill>
                  <a:schemeClr val="dk1"/>
                </a:solidFill>
                <a:latin typeface="DM Sans"/>
                <a:ea typeface="DM Sans"/>
                <a:cs typeface="DM Sans"/>
                <a:sym typeface="DM Sans"/>
              </a:rPr>
              <a:t>This presentation contains “forward-looking statements” within the meaning of the “safe harbor” provisions of the Private Securities Litigation Reform Act of 1995, including but not limited to, statements regarding our financial outlook, long-term financial targets, product development, business strategy and plans, market trends and market size, opportunities, positioning and expected benefits that will be derived from the acquisition of Auth0, Inc. These forward-looking statements are based on current expectations, estimates, forecasts and projections. Words such as “expect,” “anticipate,” “should,” “believe,” “hope,” “target,” “project,” “goals,” “estimate,” “potential,” “predict,” “may,” “will,” “might,” “could,” “intend,” “shall” and variations of these terms and similar expressions are intended to identify these forward-looking statements, although not all forward-looking statements contain these identifying words. Forward-looking statements are subject to a number of risks and uncertainties, many of which involve factors or circumstances that are beyond our control. For example, the market for our products may develop more slowly than expected or than it has in the past; there may be significant fluctuations in our results of operations and cash flows related to our revenue recognition or otherwise; we may fail to successfully integrate any new business, including Auth0, Inc.; we may fail to realize anticipated benefits of any combined operations with Auth0, Inc.; we may experience unanticipated costs of integrating Auth0, Inc.; the potential impact of the acquisition on relationships with third parties, including employees, customers, partners and competitors; we may be unable to retain key</a:t>
            </a:r>
            <a:endParaRPr/>
          </a:p>
        </p:txBody>
      </p:sp>
      <p:sp>
        <p:nvSpPr>
          <p:cNvPr id="76" name="Google Shape;76;p7"/>
          <p:cNvSpPr txBox="1"/>
          <p:nvPr/>
        </p:nvSpPr>
        <p:spPr>
          <a:xfrm>
            <a:off x="375781" y="346257"/>
            <a:ext cx="6737684"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4400">
                <a:solidFill>
                  <a:schemeClr val="dk1"/>
                </a:solidFill>
                <a:latin typeface="DM Sans"/>
                <a:ea typeface="DM Sans"/>
                <a:cs typeface="DM Sans"/>
                <a:sym typeface="DM Sans"/>
              </a:rPr>
              <a:t>Safe harbor</a:t>
            </a:r>
            <a:endParaRPr/>
          </a:p>
        </p:txBody>
      </p:sp>
      <p:sp>
        <p:nvSpPr>
          <p:cNvPr id="77" name="Google Shape;77;p7"/>
          <p:cNvSpPr/>
          <p:nvPr/>
        </p:nvSpPr>
        <p:spPr>
          <a:xfrm>
            <a:off x="6341165" y="1547978"/>
            <a:ext cx="5424116" cy="4346318"/>
          </a:xfrm>
          <a:prstGeom prst="rect">
            <a:avLst/>
          </a:prstGeom>
          <a:noFill/>
          <a:ln>
            <a:noFill/>
          </a:ln>
        </p:spPr>
        <p:txBody>
          <a:bodyPr anchorCtr="0" anchor="t" bIns="45700" lIns="91425" spcFirstLastPara="1" rIns="91425" wrap="square" tIns="45700">
            <a:noAutofit/>
          </a:bodyPr>
          <a:lstStyle/>
          <a:p>
            <a:pPr indent="0" lvl="0" marL="0" marR="0" rtl="0" algn="just">
              <a:lnSpc>
                <a:spcPct val="110000"/>
              </a:lnSpc>
              <a:spcBef>
                <a:spcPts val="0"/>
              </a:spcBef>
              <a:spcAft>
                <a:spcPts val="0"/>
              </a:spcAft>
              <a:buClr>
                <a:schemeClr val="dk1"/>
              </a:buClr>
              <a:buSzPts val="1100"/>
              <a:buFont typeface="DM Sans"/>
              <a:buNone/>
            </a:pPr>
            <a:r>
              <a:rPr b="0" i="0" lang="en-US" sz="1100">
                <a:solidFill>
                  <a:schemeClr val="dk1"/>
                </a:solidFill>
                <a:latin typeface="DM Sans"/>
                <a:ea typeface="DM Sans"/>
                <a:cs typeface="DM Sans"/>
                <a:sym typeface="DM Sans"/>
              </a:rPr>
              <a:t>personnel; global economic conditions could worsen; a network or data security incident that allows unauthorized access to our network or data or our customers’ data could damage our reputation and cause us to incur significant costs; we could experience interruptions or performance problems associated with our technology, including a service outage; the impact of COVID-19 and variants of concern, related public health measures and any associated economic downturn on our business and results of operations may be more than we expect; and we may not be able to pay off our convertible senior notes when due. Further information on potential factors that could affect our financial results is included in our most recent Quarterly Report on Form 10-Q and our other filings with the Securities and Exchange Commission. The forward-looking statements included in this presentation represent our views only as of the date of this presentation and we assume no obligation and do not intend to update these forward-looking statements.</a:t>
            </a:r>
            <a:endParaRPr/>
          </a:p>
          <a:p>
            <a:pPr indent="0" lvl="0" marL="0" marR="0" rtl="0" algn="just">
              <a:lnSpc>
                <a:spcPct val="110000"/>
              </a:lnSpc>
              <a:spcBef>
                <a:spcPts val="1400"/>
              </a:spcBef>
              <a:spcAft>
                <a:spcPts val="0"/>
              </a:spcAft>
              <a:buNone/>
            </a:pPr>
            <a:r>
              <a:rPr b="0" i="0" lang="en-US" sz="1100">
                <a:solidFill>
                  <a:schemeClr val="dk1"/>
                </a:solidFill>
                <a:latin typeface="DM Sans"/>
                <a:ea typeface="DM Sans"/>
                <a:cs typeface="DM Sans"/>
                <a:sym typeface="DM Sans"/>
              </a:rPr>
              <a:t>Any unreleased products, features or functionality referenced in this presentation are not currently available and may not be delivered on time or at all. Product roadmaps do not represent a commitment, obligation or promise to deliver any product, feature or functionality, and you should not rely on them to make your purchase decisions.</a:t>
            </a:r>
            <a:endParaRPr/>
          </a:p>
          <a:p>
            <a:pPr indent="0" lvl="0" marL="0" marR="0" rtl="0" algn="just">
              <a:lnSpc>
                <a:spcPct val="110000"/>
              </a:lnSpc>
              <a:spcBef>
                <a:spcPts val="1400"/>
              </a:spcBef>
              <a:spcAft>
                <a:spcPts val="0"/>
              </a:spcAft>
              <a:buNone/>
            </a:pPr>
            <a:br>
              <a:rPr b="0" i="0" lang="en-US" sz="1100">
                <a:solidFill>
                  <a:schemeClr val="dk1"/>
                </a:solidFill>
                <a:latin typeface="DM Sans"/>
                <a:ea typeface="DM Sans"/>
                <a:cs typeface="DM Sans"/>
                <a:sym typeface="DM Sans"/>
              </a:rPr>
            </a:br>
            <a:endParaRPr b="0" i="0" sz="1100">
              <a:solidFill>
                <a:schemeClr val="dk1"/>
              </a:solidFill>
              <a:latin typeface="DM Sans"/>
              <a:ea typeface="DM Sans"/>
              <a:cs typeface="DM Sans"/>
              <a:sym typeface="DM Sans"/>
            </a:endParaRPr>
          </a:p>
        </p:txBody>
      </p:sp>
      <p:grpSp>
        <p:nvGrpSpPr>
          <p:cNvPr id="78" name="Google Shape;78;p7"/>
          <p:cNvGrpSpPr/>
          <p:nvPr/>
        </p:nvGrpSpPr>
        <p:grpSpPr>
          <a:xfrm>
            <a:off x="490827" y="6363293"/>
            <a:ext cx="11202214" cy="249366"/>
            <a:chOff x="490827" y="6363293"/>
            <a:chExt cx="11202214" cy="249366"/>
          </a:xfrm>
        </p:grpSpPr>
        <p:pic>
          <p:nvPicPr>
            <p:cNvPr descr="A picture containing engine&#10;&#10;Description automatically generated" id="79" name="Google Shape;79;p7"/>
            <p:cNvPicPr preferRelativeResize="0"/>
            <p:nvPr/>
          </p:nvPicPr>
          <p:blipFill rotWithShape="1">
            <a:blip r:embed="rId2">
              <a:alphaModFix/>
            </a:blip>
            <a:srcRect b="0" l="0" r="0" t="0"/>
            <a:stretch/>
          </p:blipFill>
          <p:spPr>
            <a:xfrm>
              <a:off x="490827" y="6363293"/>
              <a:ext cx="249366" cy="249366"/>
            </a:xfrm>
            <a:prstGeom prst="rect">
              <a:avLst/>
            </a:prstGeom>
            <a:noFill/>
            <a:ln>
              <a:noFill/>
            </a:ln>
          </p:spPr>
        </p:pic>
        <p:sp>
          <p:nvSpPr>
            <p:cNvPr id="80" name="Google Shape;80;p7"/>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191919"/>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10;&#10;Description automatically generated with medium confidence" id="81" name="Google Shape;81;p7"/>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Blue Circle" showMasterSp="0">
  <p:cSld name="d_Blank Sky_2">
    <p:bg>
      <p:bgPr>
        <a:solidFill>
          <a:schemeClr val="dk2"/>
        </a:solidFill>
      </p:bgPr>
    </p:bg>
    <p:spTree>
      <p:nvGrpSpPr>
        <p:cNvPr id="543" name="Shape 543"/>
        <p:cNvGrpSpPr/>
        <p:nvPr/>
      </p:nvGrpSpPr>
      <p:grpSpPr>
        <a:xfrm>
          <a:off x="0" y="0"/>
          <a:ext cx="0" cy="0"/>
          <a:chOff x="0" y="0"/>
          <a:chExt cx="0" cy="0"/>
        </a:xfrm>
      </p:grpSpPr>
      <p:grpSp>
        <p:nvGrpSpPr>
          <p:cNvPr id="544" name="Google Shape;544;p61"/>
          <p:cNvGrpSpPr/>
          <p:nvPr/>
        </p:nvGrpSpPr>
        <p:grpSpPr>
          <a:xfrm>
            <a:off x="-2293771" y="-5247710"/>
            <a:ext cx="16779588" cy="16779588"/>
            <a:chOff x="1547640" y="-1584309"/>
            <a:chExt cx="9096600" cy="9096600"/>
          </a:xfrm>
        </p:grpSpPr>
        <p:sp>
          <p:nvSpPr>
            <p:cNvPr id="545" name="Google Shape;545;p61"/>
            <p:cNvSpPr/>
            <p:nvPr/>
          </p:nvSpPr>
          <p:spPr>
            <a:xfrm>
              <a:off x="1547640" y="-1584309"/>
              <a:ext cx="9096600" cy="9096600"/>
            </a:xfrm>
            <a:prstGeom prst="ellipse">
              <a:avLst/>
            </a:prstGeom>
            <a:gradFill>
              <a:gsLst>
                <a:gs pos="0">
                  <a:srgbClr val="586FE7"/>
                </a:gs>
                <a:gs pos="44000">
                  <a:srgbClr val="3F59E4"/>
                </a:gs>
                <a:gs pos="99000">
                  <a:srgbClr val="B6C9FF">
                    <a:alpha val="11764"/>
                  </a:srgbClr>
                </a:gs>
                <a:gs pos="100000">
                  <a:srgbClr val="B6C9FF">
                    <a:alpha val="11764"/>
                  </a:srgbClr>
                </a:gs>
              </a:gsLst>
              <a:lin ang="18900044"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sz="1800">
                <a:solidFill>
                  <a:srgbClr val="191919"/>
                </a:solidFill>
                <a:latin typeface="Arial"/>
                <a:ea typeface="Arial"/>
                <a:cs typeface="Arial"/>
                <a:sym typeface="Arial"/>
              </a:endParaRPr>
            </a:p>
          </p:txBody>
        </p:sp>
        <p:sp>
          <p:nvSpPr>
            <p:cNvPr id="546" name="Google Shape;546;p61"/>
            <p:cNvSpPr/>
            <p:nvPr/>
          </p:nvSpPr>
          <p:spPr>
            <a:xfrm>
              <a:off x="3261558" y="285130"/>
              <a:ext cx="5668800" cy="5668800"/>
            </a:xfrm>
            <a:prstGeom prst="ellipse">
              <a:avLst/>
            </a:prstGeom>
            <a:gradFill>
              <a:gsLst>
                <a:gs pos="0">
                  <a:srgbClr val="3C56E2"/>
                </a:gs>
                <a:gs pos="44000">
                  <a:srgbClr val="3F59E4"/>
                </a:gs>
                <a:gs pos="98000">
                  <a:srgbClr val="B6C9FF">
                    <a:alpha val="21176"/>
                  </a:srgbClr>
                </a:gs>
                <a:gs pos="100000">
                  <a:srgbClr val="B6C9FF">
                    <a:alpha val="21176"/>
                  </a:srgbClr>
                </a:gs>
              </a:gsLst>
              <a:lin ang="18900044"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sz="1800">
                <a:solidFill>
                  <a:srgbClr val="191919"/>
                </a:solidFill>
                <a:latin typeface="Arial"/>
                <a:ea typeface="Arial"/>
                <a:cs typeface="Arial"/>
                <a:sym typeface="Arial"/>
              </a:endParaRPr>
            </a:p>
          </p:txBody>
        </p:sp>
      </p:grpSp>
      <p:grpSp>
        <p:nvGrpSpPr>
          <p:cNvPr id="547" name="Google Shape;547;p61"/>
          <p:cNvGrpSpPr/>
          <p:nvPr/>
        </p:nvGrpSpPr>
        <p:grpSpPr>
          <a:xfrm>
            <a:off x="-2988425" y="-5429400"/>
            <a:ext cx="18168900" cy="17716800"/>
            <a:chOff x="-2988425" y="-5429400"/>
            <a:chExt cx="18168900" cy="17716800"/>
          </a:xfrm>
        </p:grpSpPr>
        <p:sp>
          <p:nvSpPr>
            <p:cNvPr id="548" name="Google Shape;548;p61"/>
            <p:cNvSpPr/>
            <p:nvPr/>
          </p:nvSpPr>
          <p:spPr>
            <a:xfrm>
              <a:off x="-2988425" y="-5429400"/>
              <a:ext cx="18168900" cy="542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1"/>
            <p:cNvSpPr/>
            <p:nvPr/>
          </p:nvSpPr>
          <p:spPr>
            <a:xfrm>
              <a:off x="-2988425" y="6858000"/>
              <a:ext cx="18168900" cy="542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1"/>
            <p:cNvSpPr/>
            <p:nvPr/>
          </p:nvSpPr>
          <p:spPr>
            <a:xfrm>
              <a:off x="-2988425" y="-3238650"/>
              <a:ext cx="2988300" cy="1109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1"/>
            <p:cNvSpPr/>
            <p:nvPr/>
          </p:nvSpPr>
          <p:spPr>
            <a:xfrm>
              <a:off x="12184500" y="-3238650"/>
              <a:ext cx="2988300" cy="1109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61"/>
          <p:cNvGrpSpPr/>
          <p:nvPr/>
        </p:nvGrpSpPr>
        <p:grpSpPr>
          <a:xfrm>
            <a:off x="491331" y="6363293"/>
            <a:ext cx="11201710" cy="246888"/>
            <a:chOff x="491331" y="6363293"/>
            <a:chExt cx="11201710" cy="246888"/>
          </a:xfrm>
        </p:grpSpPr>
        <p:grpSp>
          <p:nvGrpSpPr>
            <p:cNvPr id="553" name="Google Shape;553;p61"/>
            <p:cNvGrpSpPr/>
            <p:nvPr/>
          </p:nvGrpSpPr>
          <p:grpSpPr>
            <a:xfrm>
              <a:off x="491331" y="6363293"/>
              <a:ext cx="8016638" cy="246888"/>
              <a:chOff x="491331" y="6363293"/>
              <a:chExt cx="8016638" cy="246888"/>
            </a:xfrm>
          </p:grpSpPr>
          <p:pic>
            <p:nvPicPr>
              <p:cNvPr descr="Shape, icon&#10;&#10;Description automatically generated" id="554" name="Google Shape;554;p61"/>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555" name="Google Shape;555;p61"/>
              <p:cNvSpPr/>
              <p:nvPr/>
            </p:nvSpPr>
            <p:spPr>
              <a:xfrm>
                <a:off x="1192769" y="6445914"/>
                <a:ext cx="7315200" cy="92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556" name="Google Shape;556;p61"/>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_Section facets" showMasterSp="0">
  <p:cSld name="f_Section #_1">
    <p:bg>
      <p:bgPr>
        <a:solidFill>
          <a:schemeClr val="dk2"/>
        </a:solidFill>
      </p:bgPr>
    </p:bg>
    <p:spTree>
      <p:nvGrpSpPr>
        <p:cNvPr id="557" name="Shape 557"/>
        <p:cNvGrpSpPr/>
        <p:nvPr/>
      </p:nvGrpSpPr>
      <p:grpSpPr>
        <a:xfrm>
          <a:off x="0" y="0"/>
          <a:ext cx="0" cy="0"/>
          <a:chOff x="0" y="0"/>
          <a:chExt cx="0" cy="0"/>
        </a:xfrm>
      </p:grpSpPr>
      <p:pic>
        <p:nvPicPr>
          <p:cNvPr descr="A picture containing blue&#10;&#10;Description automatically generated" id="558" name="Google Shape;558;p62"/>
          <p:cNvPicPr preferRelativeResize="0"/>
          <p:nvPr/>
        </p:nvPicPr>
        <p:blipFill rotWithShape="1">
          <a:blip r:embed="rId2">
            <a:alphaModFix/>
          </a:blip>
          <a:srcRect b="0" l="0" r="0" t="0"/>
          <a:stretch/>
        </p:blipFill>
        <p:spPr>
          <a:xfrm>
            <a:off x="1524" y="-1"/>
            <a:ext cx="12190478" cy="6858859"/>
          </a:xfrm>
          <a:prstGeom prst="rect">
            <a:avLst/>
          </a:prstGeom>
          <a:noFill/>
          <a:ln>
            <a:noFill/>
          </a:ln>
        </p:spPr>
      </p:pic>
      <p:sp>
        <p:nvSpPr>
          <p:cNvPr id="559" name="Google Shape;559;p62"/>
          <p:cNvSpPr/>
          <p:nvPr/>
        </p:nvSpPr>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gradFill>
            <a:gsLst>
              <a:gs pos="0">
                <a:srgbClr val="1E38C5"/>
              </a:gs>
              <a:gs pos="6000">
                <a:srgbClr val="1E38C5"/>
              </a:gs>
              <a:gs pos="41000">
                <a:srgbClr val="3F59E3">
                  <a:alpha val="69803"/>
                </a:srgbClr>
              </a:gs>
              <a:gs pos="100000">
                <a:srgbClr val="E8DCC7">
                  <a:alpha val="25490"/>
                </a:srgbClr>
              </a:gs>
            </a:gsLst>
            <a:lin ang="3000122"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sz="1800">
              <a:solidFill>
                <a:srgbClr val="191919"/>
              </a:solidFill>
              <a:latin typeface="Arial"/>
              <a:ea typeface="Arial"/>
              <a:cs typeface="Arial"/>
              <a:sym typeface="Arial"/>
            </a:endParaRPr>
          </a:p>
        </p:txBody>
      </p:sp>
      <p:sp>
        <p:nvSpPr>
          <p:cNvPr id="560" name="Google Shape;560;p62"/>
          <p:cNvSpPr txBox="1"/>
          <p:nvPr>
            <p:ph idx="1" type="body"/>
          </p:nvPr>
        </p:nvSpPr>
        <p:spPr>
          <a:xfrm>
            <a:off x="508420" y="4767732"/>
            <a:ext cx="6821700" cy="215400"/>
          </a:xfrm>
          <a:prstGeom prst="rect">
            <a:avLst/>
          </a:prstGeom>
          <a:noFill/>
          <a:ln>
            <a:noFill/>
          </a:ln>
        </p:spPr>
        <p:txBody>
          <a:bodyPr anchorCtr="0" anchor="t" bIns="0" lIns="0" spcFirstLastPara="1" rIns="0" wrap="square" tIns="0">
            <a:spAutoFit/>
          </a:bodyPr>
          <a:lstStyle>
            <a:lvl1pPr indent="-317500" lvl="0" marL="457200" rtl="0" algn="l">
              <a:lnSpc>
                <a:spcPct val="110000"/>
              </a:lnSpc>
              <a:spcBef>
                <a:spcPts val="1400"/>
              </a:spcBef>
              <a:spcAft>
                <a:spcPts val="0"/>
              </a:spcAft>
              <a:buClr>
                <a:schemeClr val="lt2"/>
              </a:buClr>
              <a:buSzPts val="1400"/>
              <a:buChar char="​"/>
              <a:defRPr sz="1400">
                <a:solidFill>
                  <a:schemeClr val="lt2"/>
                </a:solidFill>
              </a:defRPr>
            </a:lvl1pPr>
            <a:lvl2pPr indent="-228600" lvl="1" marL="914400" rtl="0" algn="l">
              <a:lnSpc>
                <a:spcPct val="100000"/>
              </a:lnSpc>
              <a:spcBef>
                <a:spcPts val="200"/>
              </a:spcBef>
              <a:spcAft>
                <a:spcPts val="0"/>
              </a:spcAft>
              <a:buClr>
                <a:schemeClr val="dk1"/>
              </a:buClr>
              <a:buSzPts val="800"/>
              <a:buNone/>
              <a:defRPr sz="800">
                <a:solidFill>
                  <a:schemeClr val="dk1"/>
                </a:solidFill>
              </a:defRPr>
            </a:lvl2pPr>
            <a:lvl3pPr indent="-292100" lvl="2" marL="1371600" rtl="0" algn="l">
              <a:lnSpc>
                <a:spcPct val="100000"/>
              </a:lnSpc>
              <a:spcBef>
                <a:spcPts val="800"/>
              </a:spcBef>
              <a:spcAft>
                <a:spcPts val="0"/>
              </a:spcAft>
              <a:buClr>
                <a:schemeClr val="lt1"/>
              </a:buClr>
              <a:buSzPts val="1000"/>
              <a:buChar char="－"/>
              <a:defRPr>
                <a:solidFill>
                  <a:schemeClr val="lt1"/>
                </a:solidFill>
              </a:defRPr>
            </a:lvl3pPr>
            <a:lvl4pPr indent="-295275" lvl="3" marL="1828800" rtl="0" algn="l">
              <a:lnSpc>
                <a:spcPct val="90000"/>
              </a:lnSpc>
              <a:spcBef>
                <a:spcPts val="1400"/>
              </a:spcBef>
              <a:spcAft>
                <a:spcPts val="0"/>
              </a:spcAft>
              <a:buSzPts val="1050"/>
              <a:buChar char="​"/>
              <a:defRPr>
                <a:solidFill>
                  <a:schemeClr val="lt1"/>
                </a:solidFill>
              </a:defRPr>
            </a:lvl4pPr>
            <a:lvl5pPr indent="-298450" lvl="4" marL="2286000" rtl="0" algn="l">
              <a:lnSpc>
                <a:spcPct val="100000"/>
              </a:lnSpc>
              <a:spcBef>
                <a:spcPts val="1400"/>
              </a:spcBef>
              <a:spcAft>
                <a:spcPts val="0"/>
              </a:spcAft>
              <a:buSzPts val="1100"/>
              <a:buChar char="​"/>
              <a:defRPr>
                <a:solidFill>
                  <a:schemeClr val="lt1"/>
                </a:solidFill>
              </a:defRPr>
            </a:lvl5pPr>
            <a:lvl6pPr indent="-342900" lvl="5" marL="2743200" rtl="0" algn="l">
              <a:lnSpc>
                <a:spcPct val="90000"/>
              </a:lnSpc>
              <a:spcBef>
                <a:spcPts val="2000"/>
              </a:spcBef>
              <a:spcAft>
                <a:spcPts val="0"/>
              </a:spcAft>
              <a:buSzPts val="1800"/>
              <a:buChar char="​"/>
              <a:defRPr/>
            </a:lvl6pPr>
            <a:lvl7pPr indent="-342900" lvl="6" marL="3200400" rtl="0" algn="l">
              <a:lnSpc>
                <a:spcPct val="90000"/>
              </a:lnSpc>
              <a:spcBef>
                <a:spcPts val="3300"/>
              </a:spcBef>
              <a:spcAft>
                <a:spcPts val="0"/>
              </a:spcAft>
              <a:buClr>
                <a:schemeClr val="dk1"/>
              </a:buClr>
              <a:buSzPts val="1800"/>
              <a:buChar char="​"/>
              <a:defRPr/>
            </a:lvl7pPr>
            <a:lvl8pPr indent="-342900" lvl="7" marL="3657600" rtl="0" algn="l">
              <a:lnSpc>
                <a:spcPct val="88000"/>
              </a:lnSpc>
              <a:spcBef>
                <a:spcPts val="1600"/>
              </a:spcBef>
              <a:spcAft>
                <a:spcPts val="0"/>
              </a:spcAft>
              <a:buSzPts val="1800"/>
              <a:buChar char="•"/>
              <a:defRPr/>
            </a:lvl8pPr>
            <a:lvl9pPr indent="-342900" lvl="8" marL="4114800" rtl="0" algn="l">
              <a:lnSpc>
                <a:spcPct val="88000"/>
              </a:lnSpc>
              <a:spcBef>
                <a:spcPts val="1600"/>
              </a:spcBef>
              <a:spcAft>
                <a:spcPts val="0"/>
              </a:spcAft>
              <a:buSzPts val="1800"/>
              <a:buChar char="•"/>
              <a:defRPr/>
            </a:lvl9pPr>
          </a:lstStyle>
          <a:p/>
        </p:txBody>
      </p:sp>
      <p:sp>
        <p:nvSpPr>
          <p:cNvPr id="561" name="Google Shape;561;p62"/>
          <p:cNvSpPr txBox="1"/>
          <p:nvPr>
            <p:ph idx="2" type="body"/>
          </p:nvPr>
        </p:nvSpPr>
        <p:spPr>
          <a:xfrm>
            <a:off x="491331" y="1848435"/>
            <a:ext cx="8804700" cy="2913000"/>
          </a:xfrm>
          <a:prstGeom prst="rect">
            <a:avLst/>
          </a:prstGeom>
          <a:noFill/>
          <a:ln>
            <a:noFill/>
          </a:ln>
        </p:spPr>
        <p:txBody>
          <a:bodyPr anchorCtr="0" anchor="ctr" bIns="0" lIns="0" spcFirstLastPara="1" rIns="0" wrap="square" tIns="0">
            <a:noAutofit/>
          </a:bodyPr>
          <a:lstStyle>
            <a:lvl1pPr indent="-647700" lvl="0" marL="457200" rtl="0" algn="l">
              <a:lnSpc>
                <a:spcPct val="90000"/>
              </a:lnSpc>
              <a:spcBef>
                <a:spcPts val="1400"/>
              </a:spcBef>
              <a:spcAft>
                <a:spcPts val="0"/>
              </a:spcAft>
              <a:buClr>
                <a:schemeClr val="lt2"/>
              </a:buClr>
              <a:buSzPts val="6600"/>
              <a:buChar char="​"/>
              <a:defRPr sz="6600">
                <a:solidFill>
                  <a:schemeClr val="lt2"/>
                </a:solidFill>
              </a:defRPr>
            </a:lvl1pPr>
            <a:lvl2pPr indent="-228600" lvl="1" marL="914400" rtl="0" algn="l">
              <a:lnSpc>
                <a:spcPct val="100000"/>
              </a:lnSpc>
              <a:spcBef>
                <a:spcPts val="800"/>
              </a:spcBef>
              <a:spcAft>
                <a:spcPts val="0"/>
              </a:spcAft>
              <a:buClr>
                <a:schemeClr val="dk1"/>
              </a:buClr>
              <a:buSzPts val="1200"/>
              <a:buNone/>
              <a:defRPr/>
            </a:lvl2pPr>
            <a:lvl3pPr indent="-342900" lvl="2" marL="1371600" rtl="0" algn="l">
              <a:lnSpc>
                <a:spcPct val="100000"/>
              </a:lnSpc>
              <a:spcBef>
                <a:spcPts val="800"/>
              </a:spcBef>
              <a:spcAft>
                <a:spcPts val="0"/>
              </a:spcAft>
              <a:buClr>
                <a:srgbClr val="6B665F"/>
              </a:buClr>
              <a:buSzPts val="1800"/>
              <a:buChar char="－"/>
              <a:defRPr/>
            </a:lvl3pPr>
            <a:lvl4pPr indent="-342900" lvl="3" marL="1828800" rtl="0" algn="l">
              <a:lnSpc>
                <a:spcPct val="90000"/>
              </a:lnSpc>
              <a:spcBef>
                <a:spcPts val="1400"/>
              </a:spcBef>
              <a:spcAft>
                <a:spcPts val="0"/>
              </a:spcAft>
              <a:buSzPts val="1800"/>
              <a:buChar char="​"/>
              <a:defRPr/>
            </a:lvl4pPr>
            <a:lvl5pPr indent="-342900" lvl="4" marL="2286000" rtl="0" algn="l">
              <a:lnSpc>
                <a:spcPct val="100000"/>
              </a:lnSpc>
              <a:spcBef>
                <a:spcPts val="1400"/>
              </a:spcBef>
              <a:spcAft>
                <a:spcPts val="0"/>
              </a:spcAft>
              <a:buSzPts val="1800"/>
              <a:buChar char="​"/>
              <a:defRPr/>
            </a:lvl5pPr>
            <a:lvl6pPr indent="-342900" lvl="5" marL="2743200" rtl="0" algn="l">
              <a:lnSpc>
                <a:spcPct val="90000"/>
              </a:lnSpc>
              <a:spcBef>
                <a:spcPts val="2000"/>
              </a:spcBef>
              <a:spcAft>
                <a:spcPts val="0"/>
              </a:spcAft>
              <a:buSzPts val="1800"/>
              <a:buChar char="​"/>
              <a:defRPr/>
            </a:lvl6pPr>
            <a:lvl7pPr indent="-342900" lvl="6" marL="3200400" rtl="0" algn="l">
              <a:lnSpc>
                <a:spcPct val="90000"/>
              </a:lnSpc>
              <a:spcBef>
                <a:spcPts val="3300"/>
              </a:spcBef>
              <a:spcAft>
                <a:spcPts val="0"/>
              </a:spcAft>
              <a:buClr>
                <a:schemeClr val="dk1"/>
              </a:buClr>
              <a:buSzPts val="1800"/>
              <a:buChar char="​"/>
              <a:defRPr/>
            </a:lvl7pPr>
            <a:lvl8pPr indent="-342900" lvl="7" marL="3657600" rtl="0" algn="l">
              <a:lnSpc>
                <a:spcPct val="88000"/>
              </a:lnSpc>
              <a:spcBef>
                <a:spcPts val="1600"/>
              </a:spcBef>
              <a:spcAft>
                <a:spcPts val="0"/>
              </a:spcAft>
              <a:buSzPts val="1800"/>
              <a:buChar char="•"/>
              <a:defRPr/>
            </a:lvl8pPr>
            <a:lvl9pPr indent="-342900" lvl="8" marL="4114800" rtl="0" algn="l">
              <a:lnSpc>
                <a:spcPct val="88000"/>
              </a:lnSpc>
              <a:spcBef>
                <a:spcPts val="1600"/>
              </a:spcBef>
              <a:spcAft>
                <a:spcPts val="0"/>
              </a:spcAft>
              <a:buSzPts val="1800"/>
              <a:buChar char="•"/>
              <a:defRPr/>
            </a:lvl9pPr>
          </a:lstStyle>
          <a:p/>
        </p:txBody>
      </p:sp>
      <p:grpSp>
        <p:nvGrpSpPr>
          <p:cNvPr id="562" name="Google Shape;562;p62"/>
          <p:cNvGrpSpPr/>
          <p:nvPr/>
        </p:nvGrpSpPr>
        <p:grpSpPr>
          <a:xfrm>
            <a:off x="491331" y="6363293"/>
            <a:ext cx="11201710" cy="246888"/>
            <a:chOff x="491331" y="6363293"/>
            <a:chExt cx="11201710" cy="246888"/>
          </a:xfrm>
        </p:grpSpPr>
        <p:grpSp>
          <p:nvGrpSpPr>
            <p:cNvPr id="563" name="Google Shape;563;p62"/>
            <p:cNvGrpSpPr/>
            <p:nvPr/>
          </p:nvGrpSpPr>
          <p:grpSpPr>
            <a:xfrm>
              <a:off x="491331" y="6363293"/>
              <a:ext cx="8016638" cy="246888"/>
              <a:chOff x="491331" y="6363293"/>
              <a:chExt cx="8016638" cy="246888"/>
            </a:xfrm>
          </p:grpSpPr>
          <p:pic>
            <p:nvPicPr>
              <p:cNvPr descr="Shape, icon&#10;&#10;Description automatically generated" id="564" name="Google Shape;564;p62"/>
              <p:cNvPicPr preferRelativeResize="0"/>
              <p:nvPr/>
            </p:nvPicPr>
            <p:blipFill rotWithShape="1">
              <a:blip r:embed="rId3">
                <a:alphaModFix/>
              </a:blip>
              <a:srcRect b="0" l="0" r="0" t="0"/>
              <a:stretch/>
            </p:blipFill>
            <p:spPr>
              <a:xfrm>
                <a:off x="491331" y="6363293"/>
                <a:ext cx="246888" cy="246888"/>
              </a:xfrm>
              <a:prstGeom prst="rect">
                <a:avLst/>
              </a:prstGeom>
              <a:noFill/>
              <a:ln>
                <a:noFill/>
              </a:ln>
            </p:spPr>
          </p:pic>
          <p:sp>
            <p:nvSpPr>
              <p:cNvPr id="565" name="Google Shape;565;p62"/>
              <p:cNvSpPr/>
              <p:nvPr/>
            </p:nvSpPr>
            <p:spPr>
              <a:xfrm>
                <a:off x="1192769" y="6445914"/>
                <a:ext cx="7315200" cy="92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566" name="Google Shape;566;p62"/>
            <p:cNvPicPr preferRelativeResize="0"/>
            <p:nvPr/>
          </p:nvPicPr>
          <p:blipFill rotWithShape="1">
            <a:blip r:embed="rId4">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_Section Gradient" showMasterSp="0">
  <p:cSld name="f_Section # Blank_1">
    <p:bg>
      <p:bgPr>
        <a:solidFill>
          <a:schemeClr val="dk2"/>
        </a:solidFill>
      </p:bgPr>
    </p:bg>
    <p:spTree>
      <p:nvGrpSpPr>
        <p:cNvPr id="567" name="Shape 567"/>
        <p:cNvGrpSpPr/>
        <p:nvPr/>
      </p:nvGrpSpPr>
      <p:grpSpPr>
        <a:xfrm>
          <a:off x="0" y="0"/>
          <a:ext cx="0" cy="0"/>
          <a:chOff x="0" y="0"/>
          <a:chExt cx="0" cy="0"/>
        </a:xfrm>
      </p:grpSpPr>
      <p:grpSp>
        <p:nvGrpSpPr>
          <p:cNvPr id="568" name="Google Shape;568;p63"/>
          <p:cNvGrpSpPr/>
          <p:nvPr/>
        </p:nvGrpSpPr>
        <p:grpSpPr>
          <a:xfrm>
            <a:off x="9" y="2"/>
            <a:ext cx="12192975" cy="6857998"/>
            <a:chOff x="314539" y="914404"/>
            <a:chExt cx="32918400" cy="7315198"/>
          </a:xfrm>
        </p:grpSpPr>
        <p:sp>
          <p:nvSpPr>
            <p:cNvPr id="569" name="Google Shape;569;p63"/>
            <p:cNvSpPr/>
            <p:nvPr/>
          </p:nvSpPr>
          <p:spPr>
            <a:xfrm rot="10800000">
              <a:off x="314539" y="914404"/>
              <a:ext cx="32918400" cy="3657600"/>
            </a:xfrm>
            <a:prstGeom prst="rect">
              <a:avLst/>
            </a:prstGeom>
            <a:gradFill>
              <a:gsLst>
                <a:gs pos="0">
                  <a:srgbClr val="3F59E4"/>
                </a:gs>
                <a:gs pos="30000">
                  <a:srgbClr val="3951D2"/>
                </a:gs>
                <a:gs pos="60000">
                  <a:srgbClr val="314BCF"/>
                </a:gs>
                <a:gs pos="100000">
                  <a:srgbClr val="3F59E4"/>
                </a:gs>
              </a:gsLst>
              <a:lin ang="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sz="1800">
                <a:solidFill>
                  <a:srgbClr val="191919"/>
                </a:solidFill>
                <a:latin typeface="Arial"/>
                <a:ea typeface="Arial"/>
                <a:cs typeface="Arial"/>
                <a:sym typeface="Arial"/>
              </a:endParaRPr>
            </a:p>
          </p:txBody>
        </p:sp>
        <p:sp>
          <p:nvSpPr>
            <p:cNvPr id="570" name="Google Shape;570;p63"/>
            <p:cNvSpPr/>
            <p:nvPr/>
          </p:nvSpPr>
          <p:spPr>
            <a:xfrm rot="10800000">
              <a:off x="314539" y="4572002"/>
              <a:ext cx="32918400" cy="3657600"/>
            </a:xfrm>
            <a:prstGeom prst="rect">
              <a:avLst/>
            </a:prstGeom>
            <a:gradFill>
              <a:gsLst>
                <a:gs pos="0">
                  <a:srgbClr val="314CD2"/>
                </a:gs>
                <a:gs pos="19000">
                  <a:srgbClr val="334CD0"/>
                </a:gs>
                <a:gs pos="36000">
                  <a:srgbClr val="3C56DF"/>
                </a:gs>
                <a:gs pos="59000">
                  <a:srgbClr val="3A54DC"/>
                </a:gs>
                <a:gs pos="100000">
                  <a:srgbClr val="314CD2"/>
                </a:gs>
              </a:gsLst>
              <a:lin ang="0"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sz="1800">
                <a:solidFill>
                  <a:srgbClr val="191919"/>
                </a:solidFill>
                <a:latin typeface="Arial"/>
                <a:ea typeface="Arial"/>
                <a:cs typeface="Arial"/>
                <a:sym typeface="Arial"/>
              </a:endParaRPr>
            </a:p>
          </p:txBody>
        </p:sp>
      </p:grpSp>
      <p:sp>
        <p:nvSpPr>
          <p:cNvPr id="571" name="Google Shape;571;p63"/>
          <p:cNvSpPr txBox="1"/>
          <p:nvPr>
            <p:ph idx="1" type="body"/>
          </p:nvPr>
        </p:nvSpPr>
        <p:spPr>
          <a:xfrm>
            <a:off x="491331" y="1972491"/>
            <a:ext cx="8804700" cy="2913000"/>
          </a:xfrm>
          <a:prstGeom prst="rect">
            <a:avLst/>
          </a:prstGeom>
          <a:noFill/>
          <a:ln>
            <a:noFill/>
          </a:ln>
        </p:spPr>
        <p:txBody>
          <a:bodyPr anchorCtr="0" anchor="ctr" bIns="0" lIns="0" spcFirstLastPara="1" rIns="0" wrap="square" tIns="0">
            <a:noAutofit/>
          </a:bodyPr>
          <a:lstStyle>
            <a:lvl1pPr indent="-647700" lvl="0" marL="457200" rtl="0" algn="l">
              <a:lnSpc>
                <a:spcPct val="90000"/>
              </a:lnSpc>
              <a:spcBef>
                <a:spcPts val="1400"/>
              </a:spcBef>
              <a:spcAft>
                <a:spcPts val="0"/>
              </a:spcAft>
              <a:buClr>
                <a:schemeClr val="lt2"/>
              </a:buClr>
              <a:buSzPts val="6600"/>
              <a:buChar char="​"/>
              <a:defRPr sz="6600">
                <a:solidFill>
                  <a:schemeClr val="lt2"/>
                </a:solidFill>
              </a:defRPr>
            </a:lvl1pPr>
            <a:lvl2pPr indent="-228600" lvl="1" marL="914400" rtl="0" algn="l">
              <a:lnSpc>
                <a:spcPct val="100000"/>
              </a:lnSpc>
              <a:spcBef>
                <a:spcPts val="800"/>
              </a:spcBef>
              <a:spcAft>
                <a:spcPts val="0"/>
              </a:spcAft>
              <a:buClr>
                <a:schemeClr val="dk1"/>
              </a:buClr>
              <a:buSzPts val="1200"/>
              <a:buNone/>
              <a:defRPr/>
            </a:lvl2pPr>
            <a:lvl3pPr indent="-342900" lvl="2" marL="1371600" rtl="0" algn="l">
              <a:lnSpc>
                <a:spcPct val="100000"/>
              </a:lnSpc>
              <a:spcBef>
                <a:spcPts val="800"/>
              </a:spcBef>
              <a:spcAft>
                <a:spcPts val="0"/>
              </a:spcAft>
              <a:buClr>
                <a:srgbClr val="6B665F"/>
              </a:buClr>
              <a:buSzPts val="1800"/>
              <a:buChar char="－"/>
              <a:defRPr/>
            </a:lvl3pPr>
            <a:lvl4pPr indent="-342900" lvl="3" marL="1828800" rtl="0" algn="l">
              <a:lnSpc>
                <a:spcPct val="90000"/>
              </a:lnSpc>
              <a:spcBef>
                <a:spcPts val="1400"/>
              </a:spcBef>
              <a:spcAft>
                <a:spcPts val="0"/>
              </a:spcAft>
              <a:buSzPts val="1800"/>
              <a:buChar char="​"/>
              <a:defRPr/>
            </a:lvl4pPr>
            <a:lvl5pPr indent="-342900" lvl="4" marL="2286000" rtl="0" algn="l">
              <a:lnSpc>
                <a:spcPct val="100000"/>
              </a:lnSpc>
              <a:spcBef>
                <a:spcPts val="1400"/>
              </a:spcBef>
              <a:spcAft>
                <a:spcPts val="0"/>
              </a:spcAft>
              <a:buSzPts val="1800"/>
              <a:buChar char="​"/>
              <a:defRPr/>
            </a:lvl5pPr>
            <a:lvl6pPr indent="-342900" lvl="5" marL="2743200" rtl="0" algn="l">
              <a:lnSpc>
                <a:spcPct val="90000"/>
              </a:lnSpc>
              <a:spcBef>
                <a:spcPts val="2000"/>
              </a:spcBef>
              <a:spcAft>
                <a:spcPts val="0"/>
              </a:spcAft>
              <a:buSzPts val="1800"/>
              <a:buChar char="​"/>
              <a:defRPr/>
            </a:lvl6pPr>
            <a:lvl7pPr indent="-342900" lvl="6" marL="3200400" rtl="0" algn="l">
              <a:lnSpc>
                <a:spcPct val="90000"/>
              </a:lnSpc>
              <a:spcBef>
                <a:spcPts val="3300"/>
              </a:spcBef>
              <a:spcAft>
                <a:spcPts val="0"/>
              </a:spcAft>
              <a:buClr>
                <a:schemeClr val="dk1"/>
              </a:buClr>
              <a:buSzPts val="1800"/>
              <a:buChar char="​"/>
              <a:defRPr/>
            </a:lvl7pPr>
            <a:lvl8pPr indent="-342900" lvl="7" marL="3657600" rtl="0" algn="l">
              <a:lnSpc>
                <a:spcPct val="88000"/>
              </a:lnSpc>
              <a:spcBef>
                <a:spcPts val="1600"/>
              </a:spcBef>
              <a:spcAft>
                <a:spcPts val="0"/>
              </a:spcAft>
              <a:buSzPts val="1800"/>
              <a:buChar char="•"/>
              <a:defRPr/>
            </a:lvl8pPr>
            <a:lvl9pPr indent="-342900" lvl="8" marL="4114800" rtl="0" algn="l">
              <a:lnSpc>
                <a:spcPct val="88000"/>
              </a:lnSpc>
              <a:spcBef>
                <a:spcPts val="1600"/>
              </a:spcBef>
              <a:spcAft>
                <a:spcPts val="0"/>
              </a:spcAft>
              <a:buSzPts val="1800"/>
              <a:buChar char="•"/>
              <a:defRPr/>
            </a:lvl9pPr>
          </a:lstStyle>
          <a:p/>
        </p:txBody>
      </p:sp>
      <p:grpSp>
        <p:nvGrpSpPr>
          <p:cNvPr id="572" name="Google Shape;572;p63"/>
          <p:cNvGrpSpPr/>
          <p:nvPr/>
        </p:nvGrpSpPr>
        <p:grpSpPr>
          <a:xfrm>
            <a:off x="491331" y="6363293"/>
            <a:ext cx="11201710" cy="246888"/>
            <a:chOff x="491331" y="6363293"/>
            <a:chExt cx="11201710" cy="246888"/>
          </a:xfrm>
        </p:grpSpPr>
        <p:grpSp>
          <p:nvGrpSpPr>
            <p:cNvPr id="573" name="Google Shape;573;p63"/>
            <p:cNvGrpSpPr/>
            <p:nvPr/>
          </p:nvGrpSpPr>
          <p:grpSpPr>
            <a:xfrm>
              <a:off x="491331" y="6363293"/>
              <a:ext cx="8016638" cy="246888"/>
              <a:chOff x="491331" y="6363293"/>
              <a:chExt cx="8016638" cy="246888"/>
            </a:xfrm>
          </p:grpSpPr>
          <p:pic>
            <p:nvPicPr>
              <p:cNvPr descr="Shape, icon&#10;&#10;Description automatically generated" id="574" name="Google Shape;574;p63"/>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575" name="Google Shape;575;p63"/>
              <p:cNvSpPr/>
              <p:nvPr/>
            </p:nvSpPr>
            <p:spPr>
              <a:xfrm>
                <a:off x="1192769" y="6445914"/>
                <a:ext cx="7315200" cy="92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FFFFFF"/>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576" name="Google Shape;576;p63"/>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Two Content">
  <p:cSld name="17 Two Content_1">
    <p:spTree>
      <p:nvGrpSpPr>
        <p:cNvPr id="577" name="Shape 577"/>
        <p:cNvGrpSpPr/>
        <p:nvPr/>
      </p:nvGrpSpPr>
      <p:grpSpPr>
        <a:xfrm>
          <a:off x="0" y="0"/>
          <a:ext cx="0" cy="0"/>
          <a:chOff x="0" y="0"/>
          <a:chExt cx="0" cy="0"/>
        </a:xfrm>
      </p:grpSpPr>
      <p:sp>
        <p:nvSpPr>
          <p:cNvPr id="578" name="Google Shape;578;p64"/>
          <p:cNvSpPr txBox="1"/>
          <p:nvPr>
            <p:ph type="title"/>
          </p:nvPr>
        </p:nvSpPr>
        <p:spPr>
          <a:xfrm>
            <a:off x="375782" y="414897"/>
            <a:ext cx="11317200" cy="555900"/>
          </a:xfrm>
          <a:prstGeom prst="rect">
            <a:avLst/>
          </a:prstGeom>
          <a:noFill/>
          <a:ln>
            <a:noFill/>
          </a:ln>
        </p:spPr>
        <p:txBody>
          <a:bodyPr anchorCtr="0" anchor="t" bIns="45700" lIns="91425" spcFirstLastPara="1" rIns="91425" wrap="square" tIns="45700">
            <a:noAutofit/>
          </a:bodyPr>
          <a:lstStyle>
            <a:lvl1pPr lvl="0" rtl="0" algn="l">
              <a:lnSpc>
                <a:spcPct val="85000"/>
              </a:lnSpc>
              <a:spcBef>
                <a:spcPts val="0"/>
              </a:spcBef>
              <a:spcAft>
                <a:spcPts val="0"/>
              </a:spcAft>
              <a:buClr>
                <a:schemeClr val="dk1"/>
              </a:buClr>
              <a:buSzPts val="19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9" name="Google Shape;579;p64"/>
          <p:cNvSpPr txBox="1"/>
          <p:nvPr>
            <p:ph idx="1" type="subTitle"/>
          </p:nvPr>
        </p:nvSpPr>
        <p:spPr>
          <a:xfrm>
            <a:off x="475475" y="1561800"/>
            <a:ext cx="5376000" cy="4006500"/>
          </a:xfrm>
          <a:prstGeom prst="rect">
            <a:avLst/>
          </a:prstGeom>
        </p:spPr>
        <p:txBody>
          <a:bodyPr anchorCtr="0" anchor="t" bIns="0" lIns="0" spcFirstLastPara="1" rIns="0" wrap="square" tIns="0">
            <a:noAutofit/>
          </a:bodyPr>
          <a:lstStyle>
            <a:lvl1pPr lvl="0" rtl="0">
              <a:spcBef>
                <a:spcPts val="0"/>
              </a:spcBef>
              <a:spcAft>
                <a:spcPts val="0"/>
              </a:spcAft>
              <a:buSzPts val="1600"/>
              <a:buNone/>
              <a:defRPr/>
            </a:lvl1pPr>
            <a:lvl2pPr lvl="1" rtl="0">
              <a:spcBef>
                <a:spcPts val="800"/>
              </a:spcBef>
              <a:spcAft>
                <a:spcPts val="0"/>
              </a:spcAft>
              <a:buSzPts val="1200"/>
              <a:buNone/>
              <a:defRPr/>
            </a:lvl2pPr>
            <a:lvl3pPr lvl="2" rtl="0">
              <a:spcBef>
                <a:spcPts val="800"/>
              </a:spcBef>
              <a:spcAft>
                <a:spcPts val="0"/>
              </a:spcAft>
              <a:buSzPts val="1000"/>
              <a:buNone/>
              <a:defRPr/>
            </a:lvl3pPr>
            <a:lvl4pPr lvl="3" rtl="0">
              <a:spcBef>
                <a:spcPts val="1400"/>
              </a:spcBef>
              <a:spcAft>
                <a:spcPts val="0"/>
              </a:spcAft>
              <a:buSzPts val="1050"/>
              <a:buNone/>
              <a:defRPr/>
            </a:lvl4pPr>
            <a:lvl5pPr lvl="4" rtl="0">
              <a:spcBef>
                <a:spcPts val="1400"/>
              </a:spcBef>
              <a:spcAft>
                <a:spcPts val="0"/>
              </a:spcAft>
              <a:buSzPts val="1100"/>
              <a:buNone/>
              <a:defRPr/>
            </a:lvl5pPr>
            <a:lvl6pPr lvl="5" rtl="0">
              <a:spcBef>
                <a:spcPts val="2000"/>
              </a:spcBef>
              <a:spcAft>
                <a:spcPts val="0"/>
              </a:spcAft>
              <a:buSzPts val="2400"/>
              <a:buNone/>
              <a:defRPr/>
            </a:lvl6pPr>
            <a:lvl7pPr lvl="6" rtl="0">
              <a:spcBef>
                <a:spcPts val="3300"/>
              </a:spcBef>
              <a:spcAft>
                <a:spcPts val="0"/>
              </a:spcAft>
              <a:buSzPts val="3600"/>
              <a:buNone/>
              <a:defRPr/>
            </a:lvl7pPr>
            <a:lvl8pPr lvl="7" rtl="0">
              <a:spcBef>
                <a:spcPts val="1600"/>
              </a:spcBef>
              <a:spcAft>
                <a:spcPts val="0"/>
              </a:spcAft>
              <a:buSzPts val="1800"/>
              <a:buNone/>
              <a:defRPr/>
            </a:lvl8pPr>
            <a:lvl9pPr lvl="8" rtl="0">
              <a:spcBef>
                <a:spcPts val="1600"/>
              </a:spcBef>
              <a:spcAft>
                <a:spcPts val="0"/>
              </a:spcAft>
              <a:buSzPts val="1800"/>
              <a:buNone/>
              <a:defRPr/>
            </a:lvl9pPr>
          </a:lstStyle>
          <a:p/>
        </p:txBody>
      </p:sp>
      <p:sp>
        <p:nvSpPr>
          <p:cNvPr id="580" name="Google Shape;580;p64"/>
          <p:cNvSpPr txBox="1"/>
          <p:nvPr>
            <p:ph idx="2" type="subTitle"/>
          </p:nvPr>
        </p:nvSpPr>
        <p:spPr>
          <a:xfrm>
            <a:off x="6316974" y="1561800"/>
            <a:ext cx="5376000" cy="4006500"/>
          </a:xfrm>
          <a:prstGeom prst="rect">
            <a:avLst/>
          </a:prstGeom>
        </p:spPr>
        <p:txBody>
          <a:bodyPr anchorCtr="0" anchor="t" bIns="0" lIns="0" spcFirstLastPara="1" rIns="0" wrap="square" tIns="0">
            <a:noAutofit/>
          </a:bodyPr>
          <a:lstStyle>
            <a:lvl1pPr lvl="0" rtl="0">
              <a:spcBef>
                <a:spcPts val="0"/>
              </a:spcBef>
              <a:spcAft>
                <a:spcPts val="0"/>
              </a:spcAft>
              <a:buSzPts val="1600"/>
              <a:buNone/>
              <a:defRPr/>
            </a:lvl1pPr>
            <a:lvl2pPr lvl="1" rtl="0">
              <a:spcBef>
                <a:spcPts val="800"/>
              </a:spcBef>
              <a:spcAft>
                <a:spcPts val="0"/>
              </a:spcAft>
              <a:buSzPts val="1200"/>
              <a:buNone/>
              <a:defRPr/>
            </a:lvl2pPr>
            <a:lvl3pPr lvl="2" rtl="0">
              <a:spcBef>
                <a:spcPts val="800"/>
              </a:spcBef>
              <a:spcAft>
                <a:spcPts val="0"/>
              </a:spcAft>
              <a:buSzPts val="1000"/>
              <a:buNone/>
              <a:defRPr/>
            </a:lvl3pPr>
            <a:lvl4pPr lvl="3" rtl="0">
              <a:spcBef>
                <a:spcPts val="1400"/>
              </a:spcBef>
              <a:spcAft>
                <a:spcPts val="0"/>
              </a:spcAft>
              <a:buSzPts val="1050"/>
              <a:buNone/>
              <a:defRPr/>
            </a:lvl4pPr>
            <a:lvl5pPr lvl="4" rtl="0">
              <a:spcBef>
                <a:spcPts val="1400"/>
              </a:spcBef>
              <a:spcAft>
                <a:spcPts val="0"/>
              </a:spcAft>
              <a:buSzPts val="1100"/>
              <a:buNone/>
              <a:defRPr/>
            </a:lvl5pPr>
            <a:lvl6pPr lvl="5" rtl="0">
              <a:spcBef>
                <a:spcPts val="2000"/>
              </a:spcBef>
              <a:spcAft>
                <a:spcPts val="0"/>
              </a:spcAft>
              <a:buSzPts val="2400"/>
              <a:buNone/>
              <a:defRPr/>
            </a:lvl6pPr>
            <a:lvl7pPr lvl="6" rtl="0">
              <a:spcBef>
                <a:spcPts val="3300"/>
              </a:spcBef>
              <a:spcAft>
                <a:spcPts val="0"/>
              </a:spcAft>
              <a:buSzPts val="3600"/>
              <a:buNone/>
              <a:defRPr/>
            </a:lvl7pPr>
            <a:lvl8pPr lvl="7" rtl="0">
              <a:spcBef>
                <a:spcPts val="1600"/>
              </a:spcBef>
              <a:spcAft>
                <a:spcPts val="0"/>
              </a:spcAft>
              <a:buSzPts val="1800"/>
              <a:buNone/>
              <a:defRPr/>
            </a:lvl8pPr>
            <a:lvl9pPr lvl="8" rtl="0">
              <a:spcBef>
                <a:spcPts val="1600"/>
              </a:spcBef>
              <a:spcAft>
                <a:spcPts val="0"/>
              </a:spcAft>
              <a:buSzPts val="1800"/>
              <a:buNone/>
              <a:defRPr/>
            </a:lvl9pPr>
          </a:lstStyle>
          <a:p/>
        </p:txBody>
      </p:sp>
    </p:spTree>
  </p:cSld>
  <p:clrMapOvr>
    <a:masterClrMapping/>
  </p:clrMapOvr>
  <mc:AlternateContent>
    <mc:Choice Requires="p14">
      <p:transition p14:dur="100">
        <p:fade thruBlk="1"/>
      </p:transition>
    </mc:Choice>
    <mc:Fallback>
      <p:transition>
        <p:fade/>
      </p:transition>
    </mc:Fallback>
  </mc:AlternateConten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Agenda 6x 1">
  <p:cSld name="a_Agenda 6x_1">
    <p:bg>
      <p:bgPr>
        <a:solidFill>
          <a:schemeClr val="lt2"/>
        </a:solidFill>
      </p:bgPr>
    </p:bg>
    <p:spTree>
      <p:nvGrpSpPr>
        <p:cNvPr id="581" name="Shape 581"/>
        <p:cNvGrpSpPr/>
        <p:nvPr/>
      </p:nvGrpSpPr>
      <p:grpSpPr>
        <a:xfrm>
          <a:off x="0" y="0"/>
          <a:ext cx="0" cy="0"/>
          <a:chOff x="0" y="0"/>
          <a:chExt cx="0" cy="0"/>
        </a:xfrm>
      </p:grpSpPr>
      <p:sp>
        <p:nvSpPr>
          <p:cNvPr id="582" name="Google Shape;582;p65"/>
          <p:cNvSpPr txBox="1"/>
          <p:nvPr>
            <p:ph idx="1" type="body"/>
          </p:nvPr>
        </p:nvSpPr>
        <p:spPr>
          <a:xfrm>
            <a:off x="6590699" y="1438368"/>
            <a:ext cx="728100" cy="504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dk1"/>
              </a:buClr>
              <a:buSzPts val="3200"/>
              <a:buFont typeface="Arial"/>
              <a:buNone/>
              <a:defRPr sz="3200">
                <a:solidFill>
                  <a:schemeClr val="dk1"/>
                </a:solidFill>
              </a:defRPr>
            </a:lvl1pPr>
            <a:lvl2pPr indent="-228600" lvl="1" marL="914400" rtl="0" algn="l">
              <a:lnSpc>
                <a:spcPct val="100000"/>
              </a:lnSpc>
              <a:spcBef>
                <a:spcPts val="800"/>
              </a:spcBef>
              <a:spcAft>
                <a:spcPts val="0"/>
              </a:spcAft>
              <a:buClr>
                <a:schemeClr val="dk1"/>
              </a:buClr>
              <a:buSzPts val="7500"/>
              <a:buFont typeface="Arial"/>
              <a:buNone/>
              <a:defRPr sz="7500">
                <a:solidFill>
                  <a:schemeClr val="dk1"/>
                </a:solidFill>
              </a:defRPr>
            </a:lvl2pPr>
            <a:lvl3pPr indent="-228600" lvl="2" marL="1371600" rtl="0" algn="l">
              <a:lnSpc>
                <a:spcPct val="100000"/>
              </a:lnSpc>
              <a:spcBef>
                <a:spcPts val="800"/>
              </a:spcBef>
              <a:spcAft>
                <a:spcPts val="0"/>
              </a:spcAft>
              <a:buClr>
                <a:schemeClr val="dk1"/>
              </a:buClr>
              <a:buSzPts val="7500"/>
              <a:buFont typeface="Arial"/>
              <a:buNone/>
              <a:defRPr sz="7500">
                <a:solidFill>
                  <a:schemeClr val="dk1"/>
                </a:solidFill>
              </a:defRPr>
            </a:lvl3pPr>
            <a:lvl4pPr indent="-228600" lvl="3" marL="1828800" rtl="0" algn="l">
              <a:lnSpc>
                <a:spcPct val="90000"/>
              </a:lnSpc>
              <a:spcBef>
                <a:spcPts val="1400"/>
              </a:spcBef>
              <a:spcAft>
                <a:spcPts val="0"/>
              </a:spcAft>
              <a:buSzPts val="7500"/>
              <a:buNone/>
              <a:defRPr sz="7500">
                <a:solidFill>
                  <a:schemeClr val="dk1"/>
                </a:solidFill>
              </a:defRPr>
            </a:lvl4pPr>
            <a:lvl5pPr indent="-342900" lvl="4" marL="2286000" rtl="0" algn="l">
              <a:lnSpc>
                <a:spcPct val="100000"/>
              </a:lnSpc>
              <a:spcBef>
                <a:spcPts val="1400"/>
              </a:spcBef>
              <a:spcAft>
                <a:spcPts val="0"/>
              </a:spcAft>
              <a:buSzPts val="1800"/>
              <a:buChar char="​"/>
              <a:defRPr/>
            </a:lvl5pPr>
            <a:lvl6pPr indent="-342900" lvl="5" marL="2743200" rtl="0" algn="l">
              <a:lnSpc>
                <a:spcPct val="90000"/>
              </a:lnSpc>
              <a:spcBef>
                <a:spcPts val="2000"/>
              </a:spcBef>
              <a:spcAft>
                <a:spcPts val="0"/>
              </a:spcAft>
              <a:buSzPts val="1800"/>
              <a:buChar char="​"/>
              <a:defRPr/>
            </a:lvl6pPr>
            <a:lvl7pPr indent="-342900" lvl="6" marL="3200400" rtl="0" algn="l">
              <a:lnSpc>
                <a:spcPct val="90000"/>
              </a:lnSpc>
              <a:spcBef>
                <a:spcPts val="3300"/>
              </a:spcBef>
              <a:spcAft>
                <a:spcPts val="0"/>
              </a:spcAft>
              <a:buClr>
                <a:schemeClr val="dk1"/>
              </a:buClr>
              <a:buSzPts val="1800"/>
              <a:buChar char="​"/>
              <a:defRPr/>
            </a:lvl7pPr>
            <a:lvl8pPr indent="-342900" lvl="7" marL="3657600" rtl="0" algn="l">
              <a:lnSpc>
                <a:spcPct val="88000"/>
              </a:lnSpc>
              <a:spcBef>
                <a:spcPts val="1600"/>
              </a:spcBef>
              <a:spcAft>
                <a:spcPts val="0"/>
              </a:spcAft>
              <a:buSzPts val="1800"/>
              <a:buChar char="•"/>
              <a:defRPr/>
            </a:lvl8pPr>
            <a:lvl9pPr indent="-342900" lvl="8" marL="4114800" rtl="0" algn="l">
              <a:lnSpc>
                <a:spcPct val="88000"/>
              </a:lnSpc>
              <a:spcBef>
                <a:spcPts val="1600"/>
              </a:spcBef>
              <a:spcAft>
                <a:spcPts val="0"/>
              </a:spcAft>
              <a:buSzPts val="1800"/>
              <a:buChar char="•"/>
              <a:defRPr/>
            </a:lvl9pPr>
          </a:lstStyle>
          <a:p/>
        </p:txBody>
      </p:sp>
      <p:sp>
        <p:nvSpPr>
          <p:cNvPr id="583" name="Google Shape;583;p65"/>
          <p:cNvSpPr txBox="1"/>
          <p:nvPr>
            <p:ph idx="2" type="body"/>
          </p:nvPr>
        </p:nvSpPr>
        <p:spPr>
          <a:xfrm>
            <a:off x="6590699" y="2229877"/>
            <a:ext cx="728100" cy="504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dk1"/>
              </a:buClr>
              <a:buSzPts val="3200"/>
              <a:buFont typeface="Arial"/>
              <a:buNone/>
              <a:defRPr sz="3200">
                <a:solidFill>
                  <a:schemeClr val="dk1"/>
                </a:solidFill>
              </a:defRPr>
            </a:lvl1pPr>
            <a:lvl2pPr indent="-228600" lvl="1" marL="914400" rtl="0" algn="l">
              <a:lnSpc>
                <a:spcPct val="100000"/>
              </a:lnSpc>
              <a:spcBef>
                <a:spcPts val="800"/>
              </a:spcBef>
              <a:spcAft>
                <a:spcPts val="0"/>
              </a:spcAft>
              <a:buClr>
                <a:schemeClr val="dk1"/>
              </a:buClr>
              <a:buSzPts val="7500"/>
              <a:buFont typeface="Arial"/>
              <a:buNone/>
              <a:defRPr sz="7500">
                <a:solidFill>
                  <a:schemeClr val="dk1"/>
                </a:solidFill>
              </a:defRPr>
            </a:lvl2pPr>
            <a:lvl3pPr indent="-228600" lvl="2" marL="1371600" rtl="0" algn="l">
              <a:lnSpc>
                <a:spcPct val="100000"/>
              </a:lnSpc>
              <a:spcBef>
                <a:spcPts val="800"/>
              </a:spcBef>
              <a:spcAft>
                <a:spcPts val="0"/>
              </a:spcAft>
              <a:buClr>
                <a:schemeClr val="dk1"/>
              </a:buClr>
              <a:buSzPts val="7500"/>
              <a:buFont typeface="Arial"/>
              <a:buNone/>
              <a:defRPr sz="7500">
                <a:solidFill>
                  <a:schemeClr val="dk1"/>
                </a:solidFill>
              </a:defRPr>
            </a:lvl3pPr>
            <a:lvl4pPr indent="-228600" lvl="3" marL="1828800" rtl="0" algn="l">
              <a:lnSpc>
                <a:spcPct val="90000"/>
              </a:lnSpc>
              <a:spcBef>
                <a:spcPts val="1400"/>
              </a:spcBef>
              <a:spcAft>
                <a:spcPts val="0"/>
              </a:spcAft>
              <a:buSzPts val="7500"/>
              <a:buNone/>
              <a:defRPr sz="7500">
                <a:solidFill>
                  <a:schemeClr val="dk1"/>
                </a:solidFill>
              </a:defRPr>
            </a:lvl4pPr>
            <a:lvl5pPr indent="-342900" lvl="4" marL="2286000" rtl="0" algn="l">
              <a:lnSpc>
                <a:spcPct val="100000"/>
              </a:lnSpc>
              <a:spcBef>
                <a:spcPts val="1400"/>
              </a:spcBef>
              <a:spcAft>
                <a:spcPts val="0"/>
              </a:spcAft>
              <a:buSzPts val="1800"/>
              <a:buChar char="​"/>
              <a:defRPr/>
            </a:lvl5pPr>
            <a:lvl6pPr indent="-342900" lvl="5" marL="2743200" rtl="0" algn="l">
              <a:lnSpc>
                <a:spcPct val="90000"/>
              </a:lnSpc>
              <a:spcBef>
                <a:spcPts val="2000"/>
              </a:spcBef>
              <a:spcAft>
                <a:spcPts val="0"/>
              </a:spcAft>
              <a:buSzPts val="1800"/>
              <a:buChar char="​"/>
              <a:defRPr/>
            </a:lvl6pPr>
            <a:lvl7pPr indent="-342900" lvl="6" marL="3200400" rtl="0" algn="l">
              <a:lnSpc>
                <a:spcPct val="90000"/>
              </a:lnSpc>
              <a:spcBef>
                <a:spcPts val="3300"/>
              </a:spcBef>
              <a:spcAft>
                <a:spcPts val="0"/>
              </a:spcAft>
              <a:buClr>
                <a:schemeClr val="dk1"/>
              </a:buClr>
              <a:buSzPts val="1800"/>
              <a:buChar char="​"/>
              <a:defRPr/>
            </a:lvl7pPr>
            <a:lvl8pPr indent="-342900" lvl="7" marL="3657600" rtl="0" algn="l">
              <a:lnSpc>
                <a:spcPct val="88000"/>
              </a:lnSpc>
              <a:spcBef>
                <a:spcPts val="1600"/>
              </a:spcBef>
              <a:spcAft>
                <a:spcPts val="0"/>
              </a:spcAft>
              <a:buSzPts val="1800"/>
              <a:buChar char="•"/>
              <a:defRPr/>
            </a:lvl8pPr>
            <a:lvl9pPr indent="-342900" lvl="8" marL="4114800" rtl="0" algn="l">
              <a:lnSpc>
                <a:spcPct val="88000"/>
              </a:lnSpc>
              <a:spcBef>
                <a:spcPts val="1600"/>
              </a:spcBef>
              <a:spcAft>
                <a:spcPts val="0"/>
              </a:spcAft>
              <a:buSzPts val="1800"/>
              <a:buChar char="•"/>
              <a:defRPr/>
            </a:lvl9pPr>
          </a:lstStyle>
          <a:p/>
        </p:txBody>
      </p:sp>
      <p:sp>
        <p:nvSpPr>
          <p:cNvPr id="584" name="Google Shape;584;p65"/>
          <p:cNvSpPr txBox="1"/>
          <p:nvPr>
            <p:ph idx="3" type="body"/>
          </p:nvPr>
        </p:nvSpPr>
        <p:spPr>
          <a:xfrm>
            <a:off x="6590699" y="3027806"/>
            <a:ext cx="728100" cy="504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dk1"/>
              </a:buClr>
              <a:buSzPts val="3200"/>
              <a:buFont typeface="Arial"/>
              <a:buNone/>
              <a:defRPr sz="3200">
                <a:solidFill>
                  <a:schemeClr val="dk1"/>
                </a:solidFill>
              </a:defRPr>
            </a:lvl1pPr>
            <a:lvl2pPr indent="-228600" lvl="1" marL="914400" rtl="0" algn="l">
              <a:lnSpc>
                <a:spcPct val="100000"/>
              </a:lnSpc>
              <a:spcBef>
                <a:spcPts val="800"/>
              </a:spcBef>
              <a:spcAft>
                <a:spcPts val="0"/>
              </a:spcAft>
              <a:buClr>
                <a:schemeClr val="dk1"/>
              </a:buClr>
              <a:buSzPts val="7500"/>
              <a:buFont typeface="Arial"/>
              <a:buNone/>
              <a:defRPr sz="7500">
                <a:solidFill>
                  <a:schemeClr val="dk1"/>
                </a:solidFill>
              </a:defRPr>
            </a:lvl2pPr>
            <a:lvl3pPr indent="-228600" lvl="2" marL="1371600" rtl="0" algn="l">
              <a:lnSpc>
                <a:spcPct val="100000"/>
              </a:lnSpc>
              <a:spcBef>
                <a:spcPts val="800"/>
              </a:spcBef>
              <a:spcAft>
                <a:spcPts val="0"/>
              </a:spcAft>
              <a:buClr>
                <a:schemeClr val="dk1"/>
              </a:buClr>
              <a:buSzPts val="7500"/>
              <a:buFont typeface="Arial"/>
              <a:buNone/>
              <a:defRPr sz="7500">
                <a:solidFill>
                  <a:schemeClr val="dk1"/>
                </a:solidFill>
              </a:defRPr>
            </a:lvl3pPr>
            <a:lvl4pPr indent="-228600" lvl="3" marL="1828800" rtl="0" algn="l">
              <a:lnSpc>
                <a:spcPct val="90000"/>
              </a:lnSpc>
              <a:spcBef>
                <a:spcPts val="1400"/>
              </a:spcBef>
              <a:spcAft>
                <a:spcPts val="0"/>
              </a:spcAft>
              <a:buSzPts val="7500"/>
              <a:buNone/>
              <a:defRPr sz="7500">
                <a:solidFill>
                  <a:schemeClr val="dk1"/>
                </a:solidFill>
              </a:defRPr>
            </a:lvl4pPr>
            <a:lvl5pPr indent="-342900" lvl="4" marL="2286000" rtl="0" algn="l">
              <a:lnSpc>
                <a:spcPct val="100000"/>
              </a:lnSpc>
              <a:spcBef>
                <a:spcPts val="1400"/>
              </a:spcBef>
              <a:spcAft>
                <a:spcPts val="0"/>
              </a:spcAft>
              <a:buSzPts val="1800"/>
              <a:buChar char="​"/>
              <a:defRPr/>
            </a:lvl5pPr>
            <a:lvl6pPr indent="-342900" lvl="5" marL="2743200" rtl="0" algn="l">
              <a:lnSpc>
                <a:spcPct val="90000"/>
              </a:lnSpc>
              <a:spcBef>
                <a:spcPts val="2000"/>
              </a:spcBef>
              <a:spcAft>
                <a:spcPts val="0"/>
              </a:spcAft>
              <a:buSzPts val="1800"/>
              <a:buChar char="​"/>
              <a:defRPr/>
            </a:lvl6pPr>
            <a:lvl7pPr indent="-342900" lvl="6" marL="3200400" rtl="0" algn="l">
              <a:lnSpc>
                <a:spcPct val="90000"/>
              </a:lnSpc>
              <a:spcBef>
                <a:spcPts val="3300"/>
              </a:spcBef>
              <a:spcAft>
                <a:spcPts val="0"/>
              </a:spcAft>
              <a:buClr>
                <a:schemeClr val="dk1"/>
              </a:buClr>
              <a:buSzPts val="1800"/>
              <a:buChar char="​"/>
              <a:defRPr/>
            </a:lvl7pPr>
            <a:lvl8pPr indent="-342900" lvl="7" marL="3657600" rtl="0" algn="l">
              <a:lnSpc>
                <a:spcPct val="88000"/>
              </a:lnSpc>
              <a:spcBef>
                <a:spcPts val="1600"/>
              </a:spcBef>
              <a:spcAft>
                <a:spcPts val="0"/>
              </a:spcAft>
              <a:buSzPts val="1800"/>
              <a:buChar char="•"/>
              <a:defRPr/>
            </a:lvl8pPr>
            <a:lvl9pPr indent="-342900" lvl="8" marL="4114800" rtl="0" algn="l">
              <a:lnSpc>
                <a:spcPct val="88000"/>
              </a:lnSpc>
              <a:spcBef>
                <a:spcPts val="1600"/>
              </a:spcBef>
              <a:spcAft>
                <a:spcPts val="0"/>
              </a:spcAft>
              <a:buSzPts val="1800"/>
              <a:buChar char="•"/>
              <a:defRPr/>
            </a:lvl9pPr>
          </a:lstStyle>
          <a:p/>
        </p:txBody>
      </p:sp>
      <p:sp>
        <p:nvSpPr>
          <p:cNvPr id="585" name="Google Shape;585;p65"/>
          <p:cNvSpPr txBox="1"/>
          <p:nvPr>
            <p:ph idx="4" type="body"/>
          </p:nvPr>
        </p:nvSpPr>
        <p:spPr>
          <a:xfrm>
            <a:off x="6590699" y="3825735"/>
            <a:ext cx="728100" cy="504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dk1"/>
              </a:buClr>
              <a:buSzPts val="3200"/>
              <a:buFont typeface="Arial"/>
              <a:buNone/>
              <a:defRPr sz="3200">
                <a:solidFill>
                  <a:schemeClr val="dk1"/>
                </a:solidFill>
              </a:defRPr>
            </a:lvl1pPr>
            <a:lvl2pPr indent="-228600" lvl="1" marL="914400" rtl="0" algn="l">
              <a:lnSpc>
                <a:spcPct val="100000"/>
              </a:lnSpc>
              <a:spcBef>
                <a:spcPts val="800"/>
              </a:spcBef>
              <a:spcAft>
                <a:spcPts val="0"/>
              </a:spcAft>
              <a:buClr>
                <a:schemeClr val="dk1"/>
              </a:buClr>
              <a:buSzPts val="7500"/>
              <a:buFont typeface="Arial"/>
              <a:buNone/>
              <a:defRPr sz="7500">
                <a:solidFill>
                  <a:schemeClr val="dk1"/>
                </a:solidFill>
              </a:defRPr>
            </a:lvl2pPr>
            <a:lvl3pPr indent="-228600" lvl="2" marL="1371600" rtl="0" algn="l">
              <a:lnSpc>
                <a:spcPct val="100000"/>
              </a:lnSpc>
              <a:spcBef>
                <a:spcPts val="800"/>
              </a:spcBef>
              <a:spcAft>
                <a:spcPts val="0"/>
              </a:spcAft>
              <a:buClr>
                <a:schemeClr val="dk1"/>
              </a:buClr>
              <a:buSzPts val="7500"/>
              <a:buFont typeface="Arial"/>
              <a:buNone/>
              <a:defRPr sz="7500">
                <a:solidFill>
                  <a:schemeClr val="dk1"/>
                </a:solidFill>
              </a:defRPr>
            </a:lvl3pPr>
            <a:lvl4pPr indent="-228600" lvl="3" marL="1828800" rtl="0" algn="l">
              <a:lnSpc>
                <a:spcPct val="90000"/>
              </a:lnSpc>
              <a:spcBef>
                <a:spcPts val="1400"/>
              </a:spcBef>
              <a:spcAft>
                <a:spcPts val="0"/>
              </a:spcAft>
              <a:buSzPts val="7500"/>
              <a:buNone/>
              <a:defRPr sz="7500">
                <a:solidFill>
                  <a:schemeClr val="dk1"/>
                </a:solidFill>
              </a:defRPr>
            </a:lvl4pPr>
            <a:lvl5pPr indent="-342900" lvl="4" marL="2286000" rtl="0" algn="l">
              <a:lnSpc>
                <a:spcPct val="100000"/>
              </a:lnSpc>
              <a:spcBef>
                <a:spcPts val="1400"/>
              </a:spcBef>
              <a:spcAft>
                <a:spcPts val="0"/>
              </a:spcAft>
              <a:buSzPts val="1800"/>
              <a:buChar char="​"/>
              <a:defRPr/>
            </a:lvl5pPr>
            <a:lvl6pPr indent="-342900" lvl="5" marL="2743200" rtl="0" algn="l">
              <a:lnSpc>
                <a:spcPct val="90000"/>
              </a:lnSpc>
              <a:spcBef>
                <a:spcPts val="2000"/>
              </a:spcBef>
              <a:spcAft>
                <a:spcPts val="0"/>
              </a:spcAft>
              <a:buSzPts val="1800"/>
              <a:buChar char="​"/>
              <a:defRPr/>
            </a:lvl6pPr>
            <a:lvl7pPr indent="-342900" lvl="6" marL="3200400" rtl="0" algn="l">
              <a:lnSpc>
                <a:spcPct val="90000"/>
              </a:lnSpc>
              <a:spcBef>
                <a:spcPts val="3300"/>
              </a:spcBef>
              <a:spcAft>
                <a:spcPts val="0"/>
              </a:spcAft>
              <a:buClr>
                <a:schemeClr val="dk1"/>
              </a:buClr>
              <a:buSzPts val="1800"/>
              <a:buChar char="​"/>
              <a:defRPr/>
            </a:lvl7pPr>
            <a:lvl8pPr indent="-342900" lvl="7" marL="3657600" rtl="0" algn="l">
              <a:lnSpc>
                <a:spcPct val="88000"/>
              </a:lnSpc>
              <a:spcBef>
                <a:spcPts val="1600"/>
              </a:spcBef>
              <a:spcAft>
                <a:spcPts val="0"/>
              </a:spcAft>
              <a:buSzPts val="1800"/>
              <a:buChar char="•"/>
              <a:defRPr/>
            </a:lvl8pPr>
            <a:lvl9pPr indent="-342900" lvl="8" marL="4114800" rtl="0" algn="l">
              <a:lnSpc>
                <a:spcPct val="88000"/>
              </a:lnSpc>
              <a:spcBef>
                <a:spcPts val="1600"/>
              </a:spcBef>
              <a:spcAft>
                <a:spcPts val="0"/>
              </a:spcAft>
              <a:buSzPts val="1800"/>
              <a:buChar char="•"/>
              <a:defRPr/>
            </a:lvl9pPr>
          </a:lstStyle>
          <a:p/>
        </p:txBody>
      </p:sp>
      <p:sp>
        <p:nvSpPr>
          <p:cNvPr id="586" name="Google Shape;586;p65"/>
          <p:cNvSpPr txBox="1"/>
          <p:nvPr>
            <p:ph idx="5" type="body"/>
          </p:nvPr>
        </p:nvSpPr>
        <p:spPr>
          <a:xfrm>
            <a:off x="7317937" y="1559602"/>
            <a:ext cx="4392300" cy="588600"/>
          </a:xfrm>
          <a:prstGeom prst="rect">
            <a:avLst/>
          </a:prstGeom>
          <a:noFill/>
          <a:ln>
            <a:noFill/>
          </a:ln>
        </p:spPr>
        <p:txBody>
          <a:bodyPr anchorCtr="0" anchor="t" bIns="0" lIns="0" spcFirstLastPara="1" rIns="0" wrap="square" tIns="0">
            <a:normAutofit/>
          </a:bodyPr>
          <a:lstStyle>
            <a:lvl1pPr indent="-304800" lvl="0" marL="457200" rtl="0" algn="l">
              <a:lnSpc>
                <a:spcPct val="100000"/>
              </a:lnSpc>
              <a:spcBef>
                <a:spcPts val="1400"/>
              </a:spcBef>
              <a:spcAft>
                <a:spcPts val="0"/>
              </a:spcAft>
              <a:buClr>
                <a:schemeClr val="dk1"/>
              </a:buClr>
              <a:buSzPts val="1200"/>
              <a:buChar char="​"/>
              <a:defRPr sz="1200"/>
            </a:lvl1pPr>
            <a:lvl2pPr indent="-295275" lvl="1" marL="914400" rtl="0" algn="l">
              <a:lnSpc>
                <a:spcPct val="100000"/>
              </a:lnSpc>
              <a:spcBef>
                <a:spcPts val="200"/>
              </a:spcBef>
              <a:spcAft>
                <a:spcPts val="0"/>
              </a:spcAft>
              <a:buClr>
                <a:schemeClr val="dk1"/>
              </a:buClr>
              <a:buSzPts val="1050"/>
              <a:buFont typeface="NTR"/>
              <a:buChar char="​"/>
              <a:defRPr sz="1050"/>
            </a:lvl2pPr>
            <a:lvl3pPr indent="-228600" lvl="2" marL="1371600" rtl="0" algn="l">
              <a:lnSpc>
                <a:spcPct val="100000"/>
              </a:lnSpc>
              <a:spcBef>
                <a:spcPts val="200"/>
              </a:spcBef>
              <a:spcAft>
                <a:spcPts val="0"/>
              </a:spcAft>
              <a:buClr>
                <a:schemeClr val="dk1"/>
              </a:buClr>
              <a:buSzPts val="1400"/>
              <a:buFont typeface="NTR"/>
              <a:buNone/>
              <a:defRPr sz="1400">
                <a:solidFill>
                  <a:schemeClr val="dk1"/>
                </a:solidFill>
              </a:defRPr>
            </a:lvl3pPr>
            <a:lvl4pPr indent="-317500" lvl="3" marL="1828800" rtl="0" algn="l">
              <a:lnSpc>
                <a:spcPct val="90000"/>
              </a:lnSpc>
              <a:spcBef>
                <a:spcPts val="600"/>
              </a:spcBef>
              <a:spcAft>
                <a:spcPts val="0"/>
              </a:spcAft>
              <a:buSzPts val="1400"/>
              <a:buFont typeface="NTR"/>
              <a:buChar char="​"/>
              <a:defRPr b="0" sz="1400" cap="none"/>
            </a:lvl4pPr>
            <a:lvl5pPr indent="-317500" lvl="4" marL="2286000" rtl="0" algn="l">
              <a:lnSpc>
                <a:spcPct val="100000"/>
              </a:lnSpc>
              <a:spcBef>
                <a:spcPts val="600"/>
              </a:spcBef>
              <a:spcAft>
                <a:spcPts val="0"/>
              </a:spcAft>
              <a:buSzPts val="1400"/>
              <a:buFont typeface="NTR"/>
              <a:buChar char="​"/>
              <a:defRPr b="0" sz="1400"/>
            </a:lvl5pPr>
            <a:lvl6pPr indent="-317500" lvl="5" marL="2743200" rtl="0" algn="l">
              <a:lnSpc>
                <a:spcPct val="90000"/>
              </a:lnSpc>
              <a:spcBef>
                <a:spcPts val="600"/>
              </a:spcBef>
              <a:spcAft>
                <a:spcPts val="0"/>
              </a:spcAft>
              <a:buSzPts val="1400"/>
              <a:buFont typeface="NTR"/>
              <a:buChar char="​"/>
              <a:defRPr b="0" sz="1400"/>
            </a:lvl6pPr>
            <a:lvl7pPr indent="-317500" lvl="6" marL="3200400" rtl="0" algn="l">
              <a:lnSpc>
                <a:spcPct val="90000"/>
              </a:lnSpc>
              <a:spcBef>
                <a:spcPts val="600"/>
              </a:spcBef>
              <a:spcAft>
                <a:spcPts val="0"/>
              </a:spcAft>
              <a:buClr>
                <a:schemeClr val="dk1"/>
              </a:buClr>
              <a:buSzPts val="1400"/>
              <a:buFont typeface="NTR"/>
              <a:buChar char="​"/>
              <a:defRPr b="0" sz="1400"/>
            </a:lvl7pPr>
            <a:lvl8pPr indent="-317500" lvl="7" marL="3657600" rtl="0" algn="l">
              <a:lnSpc>
                <a:spcPct val="88000"/>
              </a:lnSpc>
              <a:spcBef>
                <a:spcPts val="600"/>
              </a:spcBef>
              <a:spcAft>
                <a:spcPts val="0"/>
              </a:spcAft>
              <a:buSzPts val="1400"/>
              <a:buFont typeface="NTR"/>
              <a:buChar char="​"/>
              <a:defRPr b="0" sz="1400"/>
            </a:lvl8pPr>
            <a:lvl9pPr indent="-317500" lvl="8" marL="4114800" rtl="0" algn="l">
              <a:lnSpc>
                <a:spcPct val="88000"/>
              </a:lnSpc>
              <a:spcBef>
                <a:spcPts val="600"/>
              </a:spcBef>
              <a:spcAft>
                <a:spcPts val="0"/>
              </a:spcAft>
              <a:buSzPts val="1400"/>
              <a:buFont typeface="NTR"/>
              <a:buChar char="​"/>
              <a:defRPr b="0" sz="1400"/>
            </a:lvl9pPr>
          </a:lstStyle>
          <a:p/>
        </p:txBody>
      </p:sp>
      <p:sp>
        <p:nvSpPr>
          <p:cNvPr id="587" name="Google Shape;587;p65"/>
          <p:cNvSpPr txBox="1"/>
          <p:nvPr>
            <p:ph idx="6" type="body"/>
          </p:nvPr>
        </p:nvSpPr>
        <p:spPr>
          <a:xfrm>
            <a:off x="7317937" y="2350064"/>
            <a:ext cx="4392300" cy="588600"/>
          </a:xfrm>
          <a:prstGeom prst="rect">
            <a:avLst/>
          </a:prstGeom>
          <a:noFill/>
          <a:ln>
            <a:noFill/>
          </a:ln>
        </p:spPr>
        <p:txBody>
          <a:bodyPr anchorCtr="0" anchor="t" bIns="0" lIns="0" spcFirstLastPara="1" rIns="0" wrap="square" tIns="0">
            <a:normAutofit/>
          </a:bodyPr>
          <a:lstStyle>
            <a:lvl1pPr indent="-304800" lvl="0" marL="457200" rtl="0" algn="l">
              <a:lnSpc>
                <a:spcPct val="100000"/>
              </a:lnSpc>
              <a:spcBef>
                <a:spcPts val="1400"/>
              </a:spcBef>
              <a:spcAft>
                <a:spcPts val="0"/>
              </a:spcAft>
              <a:buClr>
                <a:schemeClr val="dk1"/>
              </a:buClr>
              <a:buSzPts val="1200"/>
              <a:buChar char="​"/>
              <a:defRPr sz="1200"/>
            </a:lvl1pPr>
            <a:lvl2pPr indent="-295275" lvl="1" marL="914400" rtl="0" algn="l">
              <a:lnSpc>
                <a:spcPct val="100000"/>
              </a:lnSpc>
              <a:spcBef>
                <a:spcPts val="200"/>
              </a:spcBef>
              <a:spcAft>
                <a:spcPts val="0"/>
              </a:spcAft>
              <a:buClr>
                <a:schemeClr val="dk1"/>
              </a:buClr>
              <a:buSzPts val="1050"/>
              <a:buFont typeface="NTR"/>
              <a:buChar char="​"/>
              <a:defRPr sz="1050"/>
            </a:lvl2pPr>
            <a:lvl3pPr indent="-228600" lvl="2" marL="1371600" rtl="0" algn="l">
              <a:lnSpc>
                <a:spcPct val="100000"/>
              </a:lnSpc>
              <a:spcBef>
                <a:spcPts val="200"/>
              </a:spcBef>
              <a:spcAft>
                <a:spcPts val="0"/>
              </a:spcAft>
              <a:buClr>
                <a:schemeClr val="dk1"/>
              </a:buClr>
              <a:buSzPts val="1400"/>
              <a:buFont typeface="NTR"/>
              <a:buNone/>
              <a:defRPr sz="1400">
                <a:solidFill>
                  <a:schemeClr val="dk1"/>
                </a:solidFill>
              </a:defRPr>
            </a:lvl3pPr>
            <a:lvl4pPr indent="-317500" lvl="3" marL="1828800" rtl="0" algn="l">
              <a:lnSpc>
                <a:spcPct val="90000"/>
              </a:lnSpc>
              <a:spcBef>
                <a:spcPts val="600"/>
              </a:spcBef>
              <a:spcAft>
                <a:spcPts val="0"/>
              </a:spcAft>
              <a:buSzPts val="1400"/>
              <a:buFont typeface="NTR"/>
              <a:buChar char="​"/>
              <a:defRPr b="0" sz="1400" cap="none"/>
            </a:lvl4pPr>
            <a:lvl5pPr indent="-317500" lvl="4" marL="2286000" rtl="0" algn="l">
              <a:lnSpc>
                <a:spcPct val="100000"/>
              </a:lnSpc>
              <a:spcBef>
                <a:spcPts val="600"/>
              </a:spcBef>
              <a:spcAft>
                <a:spcPts val="0"/>
              </a:spcAft>
              <a:buSzPts val="1400"/>
              <a:buFont typeface="NTR"/>
              <a:buChar char="​"/>
              <a:defRPr b="0" sz="1400"/>
            </a:lvl5pPr>
            <a:lvl6pPr indent="-317500" lvl="5" marL="2743200" rtl="0" algn="l">
              <a:lnSpc>
                <a:spcPct val="90000"/>
              </a:lnSpc>
              <a:spcBef>
                <a:spcPts val="600"/>
              </a:spcBef>
              <a:spcAft>
                <a:spcPts val="0"/>
              </a:spcAft>
              <a:buSzPts val="1400"/>
              <a:buFont typeface="NTR"/>
              <a:buChar char="​"/>
              <a:defRPr b="0" sz="1400"/>
            </a:lvl6pPr>
            <a:lvl7pPr indent="-317500" lvl="6" marL="3200400" rtl="0" algn="l">
              <a:lnSpc>
                <a:spcPct val="90000"/>
              </a:lnSpc>
              <a:spcBef>
                <a:spcPts val="600"/>
              </a:spcBef>
              <a:spcAft>
                <a:spcPts val="0"/>
              </a:spcAft>
              <a:buClr>
                <a:schemeClr val="dk1"/>
              </a:buClr>
              <a:buSzPts val="1400"/>
              <a:buFont typeface="NTR"/>
              <a:buChar char="​"/>
              <a:defRPr b="0" sz="1400"/>
            </a:lvl7pPr>
            <a:lvl8pPr indent="-317500" lvl="7" marL="3657600" rtl="0" algn="l">
              <a:lnSpc>
                <a:spcPct val="88000"/>
              </a:lnSpc>
              <a:spcBef>
                <a:spcPts val="600"/>
              </a:spcBef>
              <a:spcAft>
                <a:spcPts val="0"/>
              </a:spcAft>
              <a:buSzPts val="1400"/>
              <a:buFont typeface="NTR"/>
              <a:buChar char="​"/>
              <a:defRPr b="0" sz="1400"/>
            </a:lvl8pPr>
            <a:lvl9pPr indent="-317500" lvl="8" marL="4114800" rtl="0" algn="l">
              <a:lnSpc>
                <a:spcPct val="88000"/>
              </a:lnSpc>
              <a:spcBef>
                <a:spcPts val="600"/>
              </a:spcBef>
              <a:spcAft>
                <a:spcPts val="0"/>
              </a:spcAft>
              <a:buSzPts val="1400"/>
              <a:buFont typeface="NTR"/>
              <a:buChar char="​"/>
              <a:defRPr b="0" sz="1400"/>
            </a:lvl9pPr>
          </a:lstStyle>
          <a:p/>
        </p:txBody>
      </p:sp>
      <p:sp>
        <p:nvSpPr>
          <p:cNvPr id="588" name="Google Shape;588;p65"/>
          <p:cNvSpPr txBox="1"/>
          <p:nvPr>
            <p:ph idx="7" type="body"/>
          </p:nvPr>
        </p:nvSpPr>
        <p:spPr>
          <a:xfrm>
            <a:off x="7317937" y="3153728"/>
            <a:ext cx="4392300" cy="588600"/>
          </a:xfrm>
          <a:prstGeom prst="rect">
            <a:avLst/>
          </a:prstGeom>
          <a:noFill/>
          <a:ln>
            <a:noFill/>
          </a:ln>
        </p:spPr>
        <p:txBody>
          <a:bodyPr anchorCtr="0" anchor="t" bIns="0" lIns="0" spcFirstLastPara="1" rIns="0" wrap="square" tIns="0">
            <a:normAutofit/>
          </a:bodyPr>
          <a:lstStyle>
            <a:lvl1pPr indent="-304800" lvl="0" marL="457200" rtl="0" algn="l">
              <a:lnSpc>
                <a:spcPct val="100000"/>
              </a:lnSpc>
              <a:spcBef>
                <a:spcPts val="1400"/>
              </a:spcBef>
              <a:spcAft>
                <a:spcPts val="0"/>
              </a:spcAft>
              <a:buClr>
                <a:schemeClr val="dk1"/>
              </a:buClr>
              <a:buSzPts val="1200"/>
              <a:buChar char="​"/>
              <a:defRPr sz="1200"/>
            </a:lvl1pPr>
            <a:lvl2pPr indent="-295275" lvl="1" marL="914400" rtl="0" algn="l">
              <a:lnSpc>
                <a:spcPct val="100000"/>
              </a:lnSpc>
              <a:spcBef>
                <a:spcPts val="200"/>
              </a:spcBef>
              <a:spcAft>
                <a:spcPts val="0"/>
              </a:spcAft>
              <a:buClr>
                <a:schemeClr val="dk1"/>
              </a:buClr>
              <a:buSzPts val="1050"/>
              <a:buFont typeface="NTR"/>
              <a:buChar char="​"/>
              <a:defRPr sz="1050"/>
            </a:lvl2pPr>
            <a:lvl3pPr indent="-228600" lvl="2" marL="1371600" rtl="0" algn="l">
              <a:lnSpc>
                <a:spcPct val="100000"/>
              </a:lnSpc>
              <a:spcBef>
                <a:spcPts val="200"/>
              </a:spcBef>
              <a:spcAft>
                <a:spcPts val="0"/>
              </a:spcAft>
              <a:buClr>
                <a:schemeClr val="dk1"/>
              </a:buClr>
              <a:buSzPts val="1400"/>
              <a:buFont typeface="NTR"/>
              <a:buNone/>
              <a:defRPr sz="1400">
                <a:solidFill>
                  <a:schemeClr val="dk1"/>
                </a:solidFill>
              </a:defRPr>
            </a:lvl3pPr>
            <a:lvl4pPr indent="-317500" lvl="3" marL="1828800" rtl="0" algn="l">
              <a:lnSpc>
                <a:spcPct val="90000"/>
              </a:lnSpc>
              <a:spcBef>
                <a:spcPts val="600"/>
              </a:spcBef>
              <a:spcAft>
                <a:spcPts val="0"/>
              </a:spcAft>
              <a:buSzPts val="1400"/>
              <a:buFont typeface="NTR"/>
              <a:buChar char="​"/>
              <a:defRPr b="0" sz="1400" cap="none"/>
            </a:lvl4pPr>
            <a:lvl5pPr indent="-317500" lvl="4" marL="2286000" rtl="0" algn="l">
              <a:lnSpc>
                <a:spcPct val="100000"/>
              </a:lnSpc>
              <a:spcBef>
                <a:spcPts val="600"/>
              </a:spcBef>
              <a:spcAft>
                <a:spcPts val="0"/>
              </a:spcAft>
              <a:buSzPts val="1400"/>
              <a:buFont typeface="NTR"/>
              <a:buChar char="​"/>
              <a:defRPr b="0" sz="1400"/>
            </a:lvl5pPr>
            <a:lvl6pPr indent="-317500" lvl="5" marL="2743200" rtl="0" algn="l">
              <a:lnSpc>
                <a:spcPct val="90000"/>
              </a:lnSpc>
              <a:spcBef>
                <a:spcPts val="600"/>
              </a:spcBef>
              <a:spcAft>
                <a:spcPts val="0"/>
              </a:spcAft>
              <a:buSzPts val="1400"/>
              <a:buFont typeface="NTR"/>
              <a:buChar char="​"/>
              <a:defRPr b="0" sz="1400"/>
            </a:lvl6pPr>
            <a:lvl7pPr indent="-317500" lvl="6" marL="3200400" rtl="0" algn="l">
              <a:lnSpc>
                <a:spcPct val="90000"/>
              </a:lnSpc>
              <a:spcBef>
                <a:spcPts val="600"/>
              </a:spcBef>
              <a:spcAft>
                <a:spcPts val="0"/>
              </a:spcAft>
              <a:buClr>
                <a:schemeClr val="dk1"/>
              </a:buClr>
              <a:buSzPts val="1400"/>
              <a:buFont typeface="NTR"/>
              <a:buChar char="​"/>
              <a:defRPr b="0" sz="1400"/>
            </a:lvl7pPr>
            <a:lvl8pPr indent="-317500" lvl="7" marL="3657600" rtl="0" algn="l">
              <a:lnSpc>
                <a:spcPct val="88000"/>
              </a:lnSpc>
              <a:spcBef>
                <a:spcPts val="600"/>
              </a:spcBef>
              <a:spcAft>
                <a:spcPts val="0"/>
              </a:spcAft>
              <a:buSzPts val="1400"/>
              <a:buFont typeface="NTR"/>
              <a:buChar char="​"/>
              <a:defRPr b="0" sz="1400"/>
            </a:lvl8pPr>
            <a:lvl9pPr indent="-317500" lvl="8" marL="4114800" rtl="0" algn="l">
              <a:lnSpc>
                <a:spcPct val="88000"/>
              </a:lnSpc>
              <a:spcBef>
                <a:spcPts val="600"/>
              </a:spcBef>
              <a:spcAft>
                <a:spcPts val="0"/>
              </a:spcAft>
              <a:buSzPts val="1400"/>
              <a:buFont typeface="NTR"/>
              <a:buChar char="​"/>
              <a:defRPr b="0" sz="1400"/>
            </a:lvl9pPr>
          </a:lstStyle>
          <a:p/>
        </p:txBody>
      </p:sp>
      <p:sp>
        <p:nvSpPr>
          <p:cNvPr id="589" name="Google Shape;589;p65"/>
          <p:cNvSpPr txBox="1"/>
          <p:nvPr>
            <p:ph idx="8" type="body"/>
          </p:nvPr>
        </p:nvSpPr>
        <p:spPr>
          <a:xfrm>
            <a:off x="7317937" y="3938235"/>
            <a:ext cx="4392300" cy="588600"/>
          </a:xfrm>
          <a:prstGeom prst="rect">
            <a:avLst/>
          </a:prstGeom>
          <a:noFill/>
          <a:ln>
            <a:noFill/>
          </a:ln>
        </p:spPr>
        <p:txBody>
          <a:bodyPr anchorCtr="0" anchor="t" bIns="0" lIns="0" spcFirstLastPara="1" rIns="0" wrap="square" tIns="0">
            <a:normAutofit/>
          </a:bodyPr>
          <a:lstStyle>
            <a:lvl1pPr indent="-304800" lvl="0" marL="457200" rtl="0" algn="l">
              <a:lnSpc>
                <a:spcPct val="100000"/>
              </a:lnSpc>
              <a:spcBef>
                <a:spcPts val="1400"/>
              </a:spcBef>
              <a:spcAft>
                <a:spcPts val="0"/>
              </a:spcAft>
              <a:buClr>
                <a:schemeClr val="dk1"/>
              </a:buClr>
              <a:buSzPts val="1200"/>
              <a:buChar char="​"/>
              <a:defRPr sz="1200"/>
            </a:lvl1pPr>
            <a:lvl2pPr indent="-295275" lvl="1" marL="914400" rtl="0" algn="l">
              <a:lnSpc>
                <a:spcPct val="100000"/>
              </a:lnSpc>
              <a:spcBef>
                <a:spcPts val="200"/>
              </a:spcBef>
              <a:spcAft>
                <a:spcPts val="0"/>
              </a:spcAft>
              <a:buClr>
                <a:schemeClr val="dk1"/>
              </a:buClr>
              <a:buSzPts val="1050"/>
              <a:buFont typeface="NTR"/>
              <a:buChar char="​"/>
              <a:defRPr sz="1050"/>
            </a:lvl2pPr>
            <a:lvl3pPr indent="-228600" lvl="2" marL="1371600" rtl="0" algn="l">
              <a:lnSpc>
                <a:spcPct val="100000"/>
              </a:lnSpc>
              <a:spcBef>
                <a:spcPts val="200"/>
              </a:spcBef>
              <a:spcAft>
                <a:spcPts val="0"/>
              </a:spcAft>
              <a:buClr>
                <a:schemeClr val="dk1"/>
              </a:buClr>
              <a:buSzPts val="1400"/>
              <a:buFont typeface="NTR"/>
              <a:buNone/>
              <a:defRPr sz="1400">
                <a:solidFill>
                  <a:schemeClr val="dk1"/>
                </a:solidFill>
              </a:defRPr>
            </a:lvl3pPr>
            <a:lvl4pPr indent="-317500" lvl="3" marL="1828800" rtl="0" algn="l">
              <a:lnSpc>
                <a:spcPct val="90000"/>
              </a:lnSpc>
              <a:spcBef>
                <a:spcPts val="600"/>
              </a:spcBef>
              <a:spcAft>
                <a:spcPts val="0"/>
              </a:spcAft>
              <a:buSzPts val="1400"/>
              <a:buFont typeface="NTR"/>
              <a:buChar char="​"/>
              <a:defRPr b="0" sz="1400" cap="none"/>
            </a:lvl4pPr>
            <a:lvl5pPr indent="-317500" lvl="4" marL="2286000" rtl="0" algn="l">
              <a:lnSpc>
                <a:spcPct val="100000"/>
              </a:lnSpc>
              <a:spcBef>
                <a:spcPts val="600"/>
              </a:spcBef>
              <a:spcAft>
                <a:spcPts val="0"/>
              </a:spcAft>
              <a:buSzPts val="1400"/>
              <a:buFont typeface="NTR"/>
              <a:buChar char="​"/>
              <a:defRPr b="0" sz="1400"/>
            </a:lvl5pPr>
            <a:lvl6pPr indent="-317500" lvl="5" marL="2743200" rtl="0" algn="l">
              <a:lnSpc>
                <a:spcPct val="90000"/>
              </a:lnSpc>
              <a:spcBef>
                <a:spcPts val="600"/>
              </a:spcBef>
              <a:spcAft>
                <a:spcPts val="0"/>
              </a:spcAft>
              <a:buSzPts val="1400"/>
              <a:buFont typeface="NTR"/>
              <a:buChar char="​"/>
              <a:defRPr b="0" sz="1400"/>
            </a:lvl6pPr>
            <a:lvl7pPr indent="-317500" lvl="6" marL="3200400" rtl="0" algn="l">
              <a:lnSpc>
                <a:spcPct val="90000"/>
              </a:lnSpc>
              <a:spcBef>
                <a:spcPts val="600"/>
              </a:spcBef>
              <a:spcAft>
                <a:spcPts val="0"/>
              </a:spcAft>
              <a:buClr>
                <a:schemeClr val="dk1"/>
              </a:buClr>
              <a:buSzPts val="1400"/>
              <a:buFont typeface="NTR"/>
              <a:buChar char="​"/>
              <a:defRPr b="0" sz="1400"/>
            </a:lvl7pPr>
            <a:lvl8pPr indent="-317500" lvl="7" marL="3657600" rtl="0" algn="l">
              <a:lnSpc>
                <a:spcPct val="88000"/>
              </a:lnSpc>
              <a:spcBef>
                <a:spcPts val="600"/>
              </a:spcBef>
              <a:spcAft>
                <a:spcPts val="0"/>
              </a:spcAft>
              <a:buSzPts val="1400"/>
              <a:buFont typeface="NTR"/>
              <a:buChar char="​"/>
              <a:defRPr b="0" sz="1400"/>
            </a:lvl8pPr>
            <a:lvl9pPr indent="-317500" lvl="8" marL="4114800" rtl="0" algn="l">
              <a:lnSpc>
                <a:spcPct val="88000"/>
              </a:lnSpc>
              <a:spcBef>
                <a:spcPts val="600"/>
              </a:spcBef>
              <a:spcAft>
                <a:spcPts val="0"/>
              </a:spcAft>
              <a:buSzPts val="1400"/>
              <a:buFont typeface="NTR"/>
              <a:buChar char="​"/>
              <a:defRPr b="0" sz="1400"/>
            </a:lvl9pPr>
          </a:lstStyle>
          <a:p/>
        </p:txBody>
      </p:sp>
      <p:sp>
        <p:nvSpPr>
          <p:cNvPr id="590" name="Google Shape;590;p65"/>
          <p:cNvSpPr txBox="1"/>
          <p:nvPr>
            <p:ph idx="9" type="body"/>
          </p:nvPr>
        </p:nvSpPr>
        <p:spPr>
          <a:xfrm>
            <a:off x="6590699" y="4618215"/>
            <a:ext cx="728100" cy="5046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400"/>
              </a:spcBef>
              <a:spcAft>
                <a:spcPts val="0"/>
              </a:spcAft>
              <a:buClr>
                <a:schemeClr val="dk1"/>
              </a:buClr>
              <a:buSzPts val="3200"/>
              <a:buFont typeface="Arial"/>
              <a:buNone/>
              <a:defRPr sz="3200">
                <a:solidFill>
                  <a:schemeClr val="dk1"/>
                </a:solidFill>
              </a:defRPr>
            </a:lvl1pPr>
            <a:lvl2pPr indent="-228600" lvl="1" marL="914400" rtl="0" algn="l">
              <a:lnSpc>
                <a:spcPct val="100000"/>
              </a:lnSpc>
              <a:spcBef>
                <a:spcPts val="800"/>
              </a:spcBef>
              <a:spcAft>
                <a:spcPts val="0"/>
              </a:spcAft>
              <a:buClr>
                <a:schemeClr val="dk1"/>
              </a:buClr>
              <a:buSzPts val="7500"/>
              <a:buFont typeface="Arial"/>
              <a:buNone/>
              <a:defRPr sz="7500">
                <a:solidFill>
                  <a:schemeClr val="dk1"/>
                </a:solidFill>
              </a:defRPr>
            </a:lvl2pPr>
            <a:lvl3pPr indent="-228600" lvl="2" marL="1371600" rtl="0" algn="l">
              <a:lnSpc>
                <a:spcPct val="100000"/>
              </a:lnSpc>
              <a:spcBef>
                <a:spcPts val="800"/>
              </a:spcBef>
              <a:spcAft>
                <a:spcPts val="0"/>
              </a:spcAft>
              <a:buClr>
                <a:schemeClr val="dk1"/>
              </a:buClr>
              <a:buSzPts val="7500"/>
              <a:buFont typeface="Arial"/>
              <a:buNone/>
              <a:defRPr sz="7500">
                <a:solidFill>
                  <a:schemeClr val="dk1"/>
                </a:solidFill>
              </a:defRPr>
            </a:lvl3pPr>
            <a:lvl4pPr indent="-228600" lvl="3" marL="1828800" rtl="0" algn="l">
              <a:lnSpc>
                <a:spcPct val="90000"/>
              </a:lnSpc>
              <a:spcBef>
                <a:spcPts val="1400"/>
              </a:spcBef>
              <a:spcAft>
                <a:spcPts val="0"/>
              </a:spcAft>
              <a:buSzPts val="7500"/>
              <a:buNone/>
              <a:defRPr sz="7500">
                <a:solidFill>
                  <a:schemeClr val="dk1"/>
                </a:solidFill>
              </a:defRPr>
            </a:lvl4pPr>
            <a:lvl5pPr indent="-342900" lvl="4" marL="2286000" rtl="0" algn="l">
              <a:lnSpc>
                <a:spcPct val="100000"/>
              </a:lnSpc>
              <a:spcBef>
                <a:spcPts val="1400"/>
              </a:spcBef>
              <a:spcAft>
                <a:spcPts val="0"/>
              </a:spcAft>
              <a:buSzPts val="1800"/>
              <a:buChar char="​"/>
              <a:defRPr/>
            </a:lvl5pPr>
            <a:lvl6pPr indent="-342900" lvl="5" marL="2743200" rtl="0" algn="l">
              <a:lnSpc>
                <a:spcPct val="90000"/>
              </a:lnSpc>
              <a:spcBef>
                <a:spcPts val="2000"/>
              </a:spcBef>
              <a:spcAft>
                <a:spcPts val="0"/>
              </a:spcAft>
              <a:buSzPts val="1800"/>
              <a:buChar char="​"/>
              <a:defRPr/>
            </a:lvl6pPr>
            <a:lvl7pPr indent="-342900" lvl="6" marL="3200400" rtl="0" algn="l">
              <a:lnSpc>
                <a:spcPct val="90000"/>
              </a:lnSpc>
              <a:spcBef>
                <a:spcPts val="3300"/>
              </a:spcBef>
              <a:spcAft>
                <a:spcPts val="0"/>
              </a:spcAft>
              <a:buClr>
                <a:schemeClr val="dk1"/>
              </a:buClr>
              <a:buSzPts val="1800"/>
              <a:buChar char="​"/>
              <a:defRPr/>
            </a:lvl7pPr>
            <a:lvl8pPr indent="-342900" lvl="7" marL="3657600" rtl="0" algn="l">
              <a:lnSpc>
                <a:spcPct val="88000"/>
              </a:lnSpc>
              <a:spcBef>
                <a:spcPts val="1600"/>
              </a:spcBef>
              <a:spcAft>
                <a:spcPts val="0"/>
              </a:spcAft>
              <a:buSzPts val="1800"/>
              <a:buChar char="•"/>
              <a:defRPr/>
            </a:lvl8pPr>
            <a:lvl9pPr indent="-342900" lvl="8" marL="4114800" rtl="0" algn="l">
              <a:lnSpc>
                <a:spcPct val="88000"/>
              </a:lnSpc>
              <a:spcBef>
                <a:spcPts val="1600"/>
              </a:spcBef>
              <a:spcAft>
                <a:spcPts val="0"/>
              </a:spcAft>
              <a:buSzPts val="1800"/>
              <a:buChar char="•"/>
              <a:defRPr/>
            </a:lvl9pPr>
          </a:lstStyle>
          <a:p/>
        </p:txBody>
      </p:sp>
      <p:sp>
        <p:nvSpPr>
          <p:cNvPr id="591" name="Google Shape;591;p65"/>
          <p:cNvSpPr txBox="1"/>
          <p:nvPr>
            <p:ph idx="13" type="body"/>
          </p:nvPr>
        </p:nvSpPr>
        <p:spPr>
          <a:xfrm>
            <a:off x="7317937" y="4730715"/>
            <a:ext cx="4392300" cy="588600"/>
          </a:xfrm>
          <a:prstGeom prst="rect">
            <a:avLst/>
          </a:prstGeom>
          <a:noFill/>
          <a:ln>
            <a:noFill/>
          </a:ln>
        </p:spPr>
        <p:txBody>
          <a:bodyPr anchorCtr="0" anchor="t" bIns="0" lIns="0" spcFirstLastPara="1" rIns="0" wrap="square" tIns="0">
            <a:normAutofit/>
          </a:bodyPr>
          <a:lstStyle>
            <a:lvl1pPr indent="-304800" lvl="0" marL="457200" rtl="0" algn="l">
              <a:lnSpc>
                <a:spcPct val="100000"/>
              </a:lnSpc>
              <a:spcBef>
                <a:spcPts val="1400"/>
              </a:spcBef>
              <a:spcAft>
                <a:spcPts val="0"/>
              </a:spcAft>
              <a:buClr>
                <a:schemeClr val="dk1"/>
              </a:buClr>
              <a:buSzPts val="1200"/>
              <a:buChar char="​"/>
              <a:defRPr sz="1200"/>
            </a:lvl1pPr>
            <a:lvl2pPr indent="-295275" lvl="1" marL="914400" rtl="0" algn="l">
              <a:lnSpc>
                <a:spcPct val="100000"/>
              </a:lnSpc>
              <a:spcBef>
                <a:spcPts val="200"/>
              </a:spcBef>
              <a:spcAft>
                <a:spcPts val="0"/>
              </a:spcAft>
              <a:buClr>
                <a:schemeClr val="dk1"/>
              </a:buClr>
              <a:buSzPts val="1050"/>
              <a:buFont typeface="NTR"/>
              <a:buChar char="​"/>
              <a:defRPr sz="1050"/>
            </a:lvl2pPr>
            <a:lvl3pPr indent="-228600" lvl="2" marL="1371600" rtl="0" algn="l">
              <a:lnSpc>
                <a:spcPct val="100000"/>
              </a:lnSpc>
              <a:spcBef>
                <a:spcPts val="200"/>
              </a:spcBef>
              <a:spcAft>
                <a:spcPts val="0"/>
              </a:spcAft>
              <a:buClr>
                <a:schemeClr val="dk1"/>
              </a:buClr>
              <a:buSzPts val="1400"/>
              <a:buFont typeface="NTR"/>
              <a:buNone/>
              <a:defRPr sz="1400">
                <a:solidFill>
                  <a:schemeClr val="dk1"/>
                </a:solidFill>
              </a:defRPr>
            </a:lvl3pPr>
            <a:lvl4pPr indent="-317500" lvl="3" marL="1828800" rtl="0" algn="l">
              <a:lnSpc>
                <a:spcPct val="90000"/>
              </a:lnSpc>
              <a:spcBef>
                <a:spcPts val="600"/>
              </a:spcBef>
              <a:spcAft>
                <a:spcPts val="0"/>
              </a:spcAft>
              <a:buSzPts val="1400"/>
              <a:buFont typeface="NTR"/>
              <a:buChar char="​"/>
              <a:defRPr b="0" sz="1400" cap="none"/>
            </a:lvl4pPr>
            <a:lvl5pPr indent="-317500" lvl="4" marL="2286000" rtl="0" algn="l">
              <a:lnSpc>
                <a:spcPct val="100000"/>
              </a:lnSpc>
              <a:spcBef>
                <a:spcPts val="600"/>
              </a:spcBef>
              <a:spcAft>
                <a:spcPts val="0"/>
              </a:spcAft>
              <a:buSzPts val="1400"/>
              <a:buFont typeface="NTR"/>
              <a:buChar char="​"/>
              <a:defRPr b="0" sz="1400"/>
            </a:lvl5pPr>
            <a:lvl6pPr indent="-317500" lvl="5" marL="2743200" rtl="0" algn="l">
              <a:lnSpc>
                <a:spcPct val="90000"/>
              </a:lnSpc>
              <a:spcBef>
                <a:spcPts val="600"/>
              </a:spcBef>
              <a:spcAft>
                <a:spcPts val="0"/>
              </a:spcAft>
              <a:buSzPts val="1400"/>
              <a:buFont typeface="NTR"/>
              <a:buChar char="​"/>
              <a:defRPr b="0" sz="1400"/>
            </a:lvl6pPr>
            <a:lvl7pPr indent="-317500" lvl="6" marL="3200400" rtl="0" algn="l">
              <a:lnSpc>
                <a:spcPct val="90000"/>
              </a:lnSpc>
              <a:spcBef>
                <a:spcPts val="600"/>
              </a:spcBef>
              <a:spcAft>
                <a:spcPts val="0"/>
              </a:spcAft>
              <a:buClr>
                <a:schemeClr val="dk1"/>
              </a:buClr>
              <a:buSzPts val="1400"/>
              <a:buFont typeface="NTR"/>
              <a:buChar char="​"/>
              <a:defRPr b="0" sz="1400"/>
            </a:lvl7pPr>
            <a:lvl8pPr indent="-317500" lvl="7" marL="3657600" rtl="0" algn="l">
              <a:lnSpc>
                <a:spcPct val="88000"/>
              </a:lnSpc>
              <a:spcBef>
                <a:spcPts val="600"/>
              </a:spcBef>
              <a:spcAft>
                <a:spcPts val="0"/>
              </a:spcAft>
              <a:buSzPts val="1400"/>
              <a:buFont typeface="NTR"/>
              <a:buChar char="​"/>
              <a:defRPr b="0" sz="1400"/>
            </a:lvl8pPr>
            <a:lvl9pPr indent="-317500" lvl="8" marL="4114800" rtl="0" algn="l">
              <a:lnSpc>
                <a:spcPct val="88000"/>
              </a:lnSpc>
              <a:spcBef>
                <a:spcPts val="600"/>
              </a:spcBef>
              <a:spcAft>
                <a:spcPts val="0"/>
              </a:spcAft>
              <a:buSzPts val="1400"/>
              <a:buFont typeface="NTR"/>
              <a:buChar char="​"/>
              <a:defRPr b="0" sz="1400"/>
            </a:lvl9pPr>
          </a:lstStyle>
          <a:p/>
        </p:txBody>
      </p:sp>
      <p:sp>
        <p:nvSpPr>
          <p:cNvPr id="592" name="Google Shape;592;p65"/>
          <p:cNvSpPr txBox="1"/>
          <p:nvPr>
            <p:ph type="title"/>
          </p:nvPr>
        </p:nvSpPr>
        <p:spPr>
          <a:xfrm>
            <a:off x="400166" y="350721"/>
            <a:ext cx="5695800" cy="55455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Clr>
                <a:schemeClr val="dk1"/>
              </a:buClr>
              <a:buSzPts val="5400"/>
              <a:buFont typeface="DM Sans"/>
              <a:buNone/>
              <a:defRPr sz="54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Two Content 1">
  <p:cSld name="17 Two Content_2">
    <p:spTree>
      <p:nvGrpSpPr>
        <p:cNvPr id="593" name="Shape 593"/>
        <p:cNvGrpSpPr/>
        <p:nvPr/>
      </p:nvGrpSpPr>
      <p:grpSpPr>
        <a:xfrm>
          <a:off x="0" y="0"/>
          <a:ext cx="0" cy="0"/>
          <a:chOff x="0" y="0"/>
          <a:chExt cx="0" cy="0"/>
        </a:xfrm>
      </p:grpSpPr>
      <p:sp>
        <p:nvSpPr>
          <p:cNvPr id="594" name="Google Shape;594;p66"/>
          <p:cNvSpPr txBox="1"/>
          <p:nvPr>
            <p:ph type="title"/>
          </p:nvPr>
        </p:nvSpPr>
        <p:spPr>
          <a:xfrm>
            <a:off x="375782" y="414897"/>
            <a:ext cx="11317200" cy="555900"/>
          </a:xfrm>
          <a:prstGeom prst="rect">
            <a:avLst/>
          </a:prstGeom>
          <a:noFill/>
          <a:ln>
            <a:noFill/>
          </a:ln>
        </p:spPr>
        <p:txBody>
          <a:bodyPr anchorCtr="0" anchor="t" bIns="45700" lIns="91425" spcFirstLastPara="1" rIns="91425" wrap="square" tIns="45700">
            <a:noAutofit/>
          </a:bodyPr>
          <a:lstStyle>
            <a:lvl1pPr lvl="0" rtl="0" algn="l">
              <a:lnSpc>
                <a:spcPct val="85000"/>
              </a:lnSpc>
              <a:spcBef>
                <a:spcPts val="0"/>
              </a:spcBef>
              <a:spcAft>
                <a:spcPts val="0"/>
              </a:spcAft>
              <a:buClr>
                <a:schemeClr val="dk1"/>
              </a:buClr>
              <a:buSzPts val="19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95" name="Google Shape;595;p66"/>
          <p:cNvSpPr txBox="1"/>
          <p:nvPr>
            <p:ph idx="1" type="subTitle"/>
          </p:nvPr>
        </p:nvSpPr>
        <p:spPr>
          <a:xfrm>
            <a:off x="475475" y="1561800"/>
            <a:ext cx="5376000" cy="4006500"/>
          </a:xfrm>
          <a:prstGeom prst="rect">
            <a:avLst/>
          </a:prstGeom>
        </p:spPr>
        <p:txBody>
          <a:bodyPr anchorCtr="0" anchor="t" bIns="0" lIns="0" spcFirstLastPara="1" rIns="0" wrap="square" tIns="0">
            <a:noAutofit/>
          </a:bodyPr>
          <a:lstStyle>
            <a:lvl1pPr lvl="0" rtl="0">
              <a:spcBef>
                <a:spcPts val="0"/>
              </a:spcBef>
              <a:spcAft>
                <a:spcPts val="0"/>
              </a:spcAft>
              <a:buSzPts val="1600"/>
              <a:buNone/>
              <a:defRPr/>
            </a:lvl1pPr>
            <a:lvl2pPr lvl="1" rtl="0">
              <a:spcBef>
                <a:spcPts val="800"/>
              </a:spcBef>
              <a:spcAft>
                <a:spcPts val="0"/>
              </a:spcAft>
              <a:buSzPts val="1200"/>
              <a:buNone/>
              <a:defRPr/>
            </a:lvl2pPr>
            <a:lvl3pPr lvl="2" rtl="0">
              <a:spcBef>
                <a:spcPts val="800"/>
              </a:spcBef>
              <a:spcAft>
                <a:spcPts val="0"/>
              </a:spcAft>
              <a:buSzPts val="1000"/>
              <a:buNone/>
              <a:defRPr/>
            </a:lvl3pPr>
            <a:lvl4pPr lvl="3" rtl="0">
              <a:spcBef>
                <a:spcPts val="1400"/>
              </a:spcBef>
              <a:spcAft>
                <a:spcPts val="0"/>
              </a:spcAft>
              <a:buSzPts val="1050"/>
              <a:buNone/>
              <a:defRPr/>
            </a:lvl4pPr>
            <a:lvl5pPr lvl="4" rtl="0">
              <a:spcBef>
                <a:spcPts val="1400"/>
              </a:spcBef>
              <a:spcAft>
                <a:spcPts val="0"/>
              </a:spcAft>
              <a:buSzPts val="1100"/>
              <a:buNone/>
              <a:defRPr/>
            </a:lvl5pPr>
            <a:lvl6pPr lvl="5" rtl="0">
              <a:spcBef>
                <a:spcPts val="2000"/>
              </a:spcBef>
              <a:spcAft>
                <a:spcPts val="0"/>
              </a:spcAft>
              <a:buSzPts val="2400"/>
              <a:buNone/>
              <a:defRPr/>
            </a:lvl6pPr>
            <a:lvl7pPr lvl="6" rtl="0">
              <a:spcBef>
                <a:spcPts val="3300"/>
              </a:spcBef>
              <a:spcAft>
                <a:spcPts val="0"/>
              </a:spcAft>
              <a:buSzPts val="3600"/>
              <a:buNone/>
              <a:defRPr/>
            </a:lvl7pPr>
            <a:lvl8pPr lvl="7" rtl="0">
              <a:spcBef>
                <a:spcPts val="1600"/>
              </a:spcBef>
              <a:spcAft>
                <a:spcPts val="0"/>
              </a:spcAft>
              <a:buSzPts val="1800"/>
              <a:buNone/>
              <a:defRPr/>
            </a:lvl8pPr>
            <a:lvl9pPr lvl="8" rtl="0">
              <a:spcBef>
                <a:spcPts val="1600"/>
              </a:spcBef>
              <a:spcAft>
                <a:spcPts val="0"/>
              </a:spcAft>
              <a:buSzPts val="1800"/>
              <a:buNone/>
              <a:defRPr/>
            </a:lvl9pPr>
          </a:lstStyle>
          <a:p/>
        </p:txBody>
      </p:sp>
      <p:sp>
        <p:nvSpPr>
          <p:cNvPr id="596" name="Google Shape;596;p66"/>
          <p:cNvSpPr txBox="1"/>
          <p:nvPr>
            <p:ph idx="2" type="subTitle"/>
          </p:nvPr>
        </p:nvSpPr>
        <p:spPr>
          <a:xfrm>
            <a:off x="6316974" y="1561800"/>
            <a:ext cx="5376000" cy="4006500"/>
          </a:xfrm>
          <a:prstGeom prst="rect">
            <a:avLst/>
          </a:prstGeom>
        </p:spPr>
        <p:txBody>
          <a:bodyPr anchorCtr="0" anchor="t" bIns="0" lIns="0" spcFirstLastPara="1" rIns="0" wrap="square" tIns="0">
            <a:noAutofit/>
          </a:bodyPr>
          <a:lstStyle>
            <a:lvl1pPr lvl="0" rtl="0">
              <a:spcBef>
                <a:spcPts val="0"/>
              </a:spcBef>
              <a:spcAft>
                <a:spcPts val="0"/>
              </a:spcAft>
              <a:buSzPts val="1600"/>
              <a:buNone/>
              <a:defRPr/>
            </a:lvl1pPr>
            <a:lvl2pPr lvl="1" rtl="0">
              <a:spcBef>
                <a:spcPts val="800"/>
              </a:spcBef>
              <a:spcAft>
                <a:spcPts val="0"/>
              </a:spcAft>
              <a:buSzPts val="1200"/>
              <a:buNone/>
              <a:defRPr/>
            </a:lvl2pPr>
            <a:lvl3pPr lvl="2" rtl="0">
              <a:spcBef>
                <a:spcPts val="800"/>
              </a:spcBef>
              <a:spcAft>
                <a:spcPts val="0"/>
              </a:spcAft>
              <a:buSzPts val="1000"/>
              <a:buNone/>
              <a:defRPr/>
            </a:lvl3pPr>
            <a:lvl4pPr lvl="3" rtl="0">
              <a:spcBef>
                <a:spcPts val="1400"/>
              </a:spcBef>
              <a:spcAft>
                <a:spcPts val="0"/>
              </a:spcAft>
              <a:buSzPts val="1050"/>
              <a:buNone/>
              <a:defRPr/>
            </a:lvl4pPr>
            <a:lvl5pPr lvl="4" rtl="0">
              <a:spcBef>
                <a:spcPts val="1400"/>
              </a:spcBef>
              <a:spcAft>
                <a:spcPts val="0"/>
              </a:spcAft>
              <a:buSzPts val="1100"/>
              <a:buNone/>
              <a:defRPr/>
            </a:lvl5pPr>
            <a:lvl6pPr lvl="5" rtl="0">
              <a:spcBef>
                <a:spcPts val="2000"/>
              </a:spcBef>
              <a:spcAft>
                <a:spcPts val="0"/>
              </a:spcAft>
              <a:buSzPts val="2400"/>
              <a:buNone/>
              <a:defRPr/>
            </a:lvl6pPr>
            <a:lvl7pPr lvl="6" rtl="0">
              <a:spcBef>
                <a:spcPts val="3300"/>
              </a:spcBef>
              <a:spcAft>
                <a:spcPts val="0"/>
              </a:spcAft>
              <a:buSzPts val="3600"/>
              <a:buNone/>
              <a:defRPr/>
            </a:lvl7pPr>
            <a:lvl8pPr lvl="7" rtl="0">
              <a:spcBef>
                <a:spcPts val="1600"/>
              </a:spcBef>
              <a:spcAft>
                <a:spcPts val="0"/>
              </a:spcAft>
              <a:buSzPts val="1800"/>
              <a:buNone/>
              <a:defRPr/>
            </a:lvl8pPr>
            <a:lvl9pPr lvl="8" rtl="0">
              <a:spcBef>
                <a:spcPts val="1600"/>
              </a:spcBef>
              <a:spcAft>
                <a:spcPts val="0"/>
              </a:spcAft>
              <a:buSzPts val="1800"/>
              <a:buNone/>
              <a:defRPr/>
            </a:lvl9pPr>
          </a:lstStyle>
          <a:p/>
        </p:txBody>
      </p:sp>
    </p:spTree>
  </p:cSld>
  <p:clrMapOvr>
    <a:masterClrMapping/>
  </p:clrMapOvr>
  <mc:AlternateContent>
    <mc:Choice Requires="p14">
      <p:transition p14:dur="100">
        <p:fade thruBlk="1"/>
      </p:transition>
    </mc:Choice>
    <mc:Fallback>
      <p:transition>
        <p:fade/>
      </p:transition>
    </mc:Fallback>
  </mc:AlternateConten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Six Item">
  <p:cSld name="25 Six Item">
    <p:spTree>
      <p:nvGrpSpPr>
        <p:cNvPr id="597" name="Shape 597"/>
        <p:cNvGrpSpPr/>
        <p:nvPr/>
      </p:nvGrpSpPr>
      <p:grpSpPr>
        <a:xfrm>
          <a:off x="0" y="0"/>
          <a:ext cx="0" cy="0"/>
          <a:chOff x="0" y="0"/>
          <a:chExt cx="0" cy="0"/>
        </a:xfrm>
      </p:grpSpPr>
      <p:sp>
        <p:nvSpPr>
          <p:cNvPr id="598" name="Google Shape;598;p67"/>
          <p:cNvSpPr txBox="1"/>
          <p:nvPr>
            <p:ph type="title"/>
          </p:nvPr>
        </p:nvSpPr>
        <p:spPr>
          <a:xfrm>
            <a:off x="375782" y="414896"/>
            <a:ext cx="3537600" cy="1934400"/>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4300"/>
              <a:buFont typeface="Public Sans"/>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cxnSp>
        <p:nvCxnSpPr>
          <p:cNvPr id="599" name="Google Shape;599;p67"/>
          <p:cNvCxnSpPr/>
          <p:nvPr/>
        </p:nvCxnSpPr>
        <p:spPr>
          <a:xfrm>
            <a:off x="4380242" y="1753119"/>
            <a:ext cx="2229300" cy="0"/>
          </a:xfrm>
          <a:prstGeom prst="straightConnector1">
            <a:avLst/>
          </a:prstGeom>
          <a:noFill/>
          <a:ln cap="flat" cmpd="sng" w="19050">
            <a:solidFill>
              <a:schemeClr val="dk1"/>
            </a:solidFill>
            <a:prstDash val="solid"/>
            <a:miter lim="800000"/>
            <a:headEnd len="sm" w="sm" type="none"/>
            <a:tailEnd len="sm" w="sm" type="none"/>
          </a:ln>
        </p:spPr>
      </p:cxnSp>
      <p:cxnSp>
        <p:nvCxnSpPr>
          <p:cNvPr id="600" name="Google Shape;600;p67"/>
          <p:cNvCxnSpPr/>
          <p:nvPr/>
        </p:nvCxnSpPr>
        <p:spPr>
          <a:xfrm flipH="1" rot="10800000">
            <a:off x="4387073" y="4445590"/>
            <a:ext cx="2222400" cy="9300"/>
          </a:xfrm>
          <a:prstGeom prst="straightConnector1">
            <a:avLst/>
          </a:prstGeom>
          <a:noFill/>
          <a:ln cap="flat" cmpd="sng" w="19050">
            <a:solidFill>
              <a:schemeClr val="dk1"/>
            </a:solidFill>
            <a:prstDash val="solid"/>
            <a:miter lim="800000"/>
            <a:headEnd len="sm" w="sm" type="none"/>
            <a:tailEnd len="sm" w="sm" type="none"/>
          </a:ln>
        </p:spPr>
      </p:cxnSp>
      <p:cxnSp>
        <p:nvCxnSpPr>
          <p:cNvPr id="601" name="Google Shape;601;p67"/>
          <p:cNvCxnSpPr/>
          <p:nvPr/>
        </p:nvCxnSpPr>
        <p:spPr>
          <a:xfrm flipH="1" rot="10800000">
            <a:off x="6913417" y="4445590"/>
            <a:ext cx="2222400" cy="9300"/>
          </a:xfrm>
          <a:prstGeom prst="straightConnector1">
            <a:avLst/>
          </a:prstGeom>
          <a:noFill/>
          <a:ln cap="flat" cmpd="sng" w="19050">
            <a:solidFill>
              <a:schemeClr val="dk1"/>
            </a:solidFill>
            <a:prstDash val="solid"/>
            <a:miter lim="800000"/>
            <a:headEnd len="sm" w="sm" type="none"/>
            <a:tailEnd len="sm" w="sm" type="none"/>
          </a:ln>
        </p:spPr>
      </p:cxnSp>
      <p:cxnSp>
        <p:nvCxnSpPr>
          <p:cNvPr id="602" name="Google Shape;602;p67"/>
          <p:cNvCxnSpPr/>
          <p:nvPr/>
        </p:nvCxnSpPr>
        <p:spPr>
          <a:xfrm>
            <a:off x="6909963" y="1753119"/>
            <a:ext cx="2229300" cy="0"/>
          </a:xfrm>
          <a:prstGeom prst="straightConnector1">
            <a:avLst/>
          </a:prstGeom>
          <a:noFill/>
          <a:ln cap="flat" cmpd="sng" w="19050">
            <a:solidFill>
              <a:schemeClr val="dk1"/>
            </a:solidFill>
            <a:prstDash val="solid"/>
            <a:miter lim="800000"/>
            <a:headEnd len="sm" w="sm" type="none"/>
            <a:tailEnd len="sm" w="sm" type="none"/>
          </a:ln>
        </p:spPr>
      </p:cxnSp>
      <p:cxnSp>
        <p:nvCxnSpPr>
          <p:cNvPr id="603" name="Google Shape;603;p67"/>
          <p:cNvCxnSpPr/>
          <p:nvPr/>
        </p:nvCxnSpPr>
        <p:spPr>
          <a:xfrm>
            <a:off x="9453998" y="1753119"/>
            <a:ext cx="2229300" cy="0"/>
          </a:xfrm>
          <a:prstGeom prst="straightConnector1">
            <a:avLst/>
          </a:prstGeom>
          <a:noFill/>
          <a:ln cap="flat" cmpd="sng" w="19050">
            <a:solidFill>
              <a:schemeClr val="dk1"/>
            </a:solidFill>
            <a:prstDash val="solid"/>
            <a:miter lim="800000"/>
            <a:headEnd len="sm" w="sm" type="none"/>
            <a:tailEnd len="sm" w="sm" type="none"/>
          </a:ln>
        </p:spPr>
      </p:cxnSp>
      <p:cxnSp>
        <p:nvCxnSpPr>
          <p:cNvPr id="604" name="Google Shape;604;p67"/>
          <p:cNvCxnSpPr/>
          <p:nvPr/>
        </p:nvCxnSpPr>
        <p:spPr>
          <a:xfrm flipH="1" rot="10800000">
            <a:off x="9453875" y="4445590"/>
            <a:ext cx="2222400" cy="9300"/>
          </a:xfrm>
          <a:prstGeom prst="straightConnector1">
            <a:avLst/>
          </a:prstGeom>
          <a:noFill/>
          <a:ln cap="flat" cmpd="sng" w="19050">
            <a:solidFill>
              <a:schemeClr val="dk1"/>
            </a:solidFill>
            <a:prstDash val="solid"/>
            <a:miter lim="800000"/>
            <a:headEnd len="sm" w="sm" type="none"/>
            <a:tailEnd len="sm" w="sm" type="none"/>
          </a:ln>
        </p:spPr>
      </p:cxnSp>
      <p:sp>
        <p:nvSpPr>
          <p:cNvPr id="605" name="Google Shape;605;p67"/>
          <p:cNvSpPr txBox="1"/>
          <p:nvPr>
            <p:ph idx="1" type="subTitle"/>
          </p:nvPr>
        </p:nvSpPr>
        <p:spPr>
          <a:xfrm>
            <a:off x="4383325" y="1953875"/>
            <a:ext cx="2229300" cy="871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200"/>
              <a:buNone/>
              <a:defRPr/>
            </a:lvl3pPr>
            <a:lvl4pPr lvl="3" algn="l">
              <a:lnSpc>
                <a:spcPct val="90000"/>
              </a:lnSpc>
              <a:spcBef>
                <a:spcPts val="1500"/>
              </a:spcBef>
              <a:spcAft>
                <a:spcPts val="0"/>
              </a:spcAft>
              <a:buSzPts val="1500"/>
              <a:buNone/>
              <a:defRPr/>
            </a:lvl4pPr>
            <a:lvl5pPr lvl="4" algn="l">
              <a:lnSpc>
                <a:spcPct val="95000"/>
              </a:lnSpc>
              <a:spcBef>
                <a:spcPts val="1500"/>
              </a:spcBef>
              <a:spcAft>
                <a:spcPts val="0"/>
              </a:spcAft>
              <a:buSzPts val="1500"/>
              <a:buNone/>
              <a:defRPr/>
            </a:lvl5pPr>
            <a:lvl6pPr lvl="5" algn="l">
              <a:lnSpc>
                <a:spcPct val="90000"/>
              </a:lnSpc>
              <a:spcBef>
                <a:spcPts val="2000"/>
              </a:spcBef>
              <a:spcAft>
                <a:spcPts val="0"/>
              </a:spcAft>
              <a:buSzPts val="2400"/>
              <a:buNone/>
              <a:defRPr/>
            </a:lvl6pPr>
            <a:lvl7pPr lvl="6" algn="l">
              <a:lnSpc>
                <a:spcPct val="90000"/>
              </a:lnSpc>
              <a:spcBef>
                <a:spcPts val="3300"/>
              </a:spcBef>
              <a:spcAft>
                <a:spcPts val="0"/>
              </a:spcAft>
              <a:buSzPts val="2800"/>
              <a:buNone/>
              <a:defRPr/>
            </a:lvl7pPr>
            <a:lvl8pPr lvl="7" algn="l">
              <a:lnSpc>
                <a:spcPct val="88000"/>
              </a:lnSpc>
              <a:spcBef>
                <a:spcPts val="1600"/>
              </a:spcBef>
              <a:spcAft>
                <a:spcPts val="0"/>
              </a:spcAft>
              <a:buSzPts val="1900"/>
              <a:buNone/>
              <a:defRPr/>
            </a:lvl8pPr>
            <a:lvl9pPr lvl="8" algn="l">
              <a:lnSpc>
                <a:spcPct val="88000"/>
              </a:lnSpc>
              <a:spcBef>
                <a:spcPts val="1600"/>
              </a:spcBef>
              <a:spcAft>
                <a:spcPts val="0"/>
              </a:spcAft>
              <a:buSzPts val="1900"/>
              <a:buNone/>
              <a:defRPr/>
            </a:lvl9pPr>
          </a:lstStyle>
          <a:p/>
        </p:txBody>
      </p:sp>
      <p:sp>
        <p:nvSpPr>
          <p:cNvPr id="606" name="Google Shape;606;p67"/>
          <p:cNvSpPr txBox="1"/>
          <p:nvPr>
            <p:ph idx="2" type="subTitle"/>
          </p:nvPr>
        </p:nvSpPr>
        <p:spPr>
          <a:xfrm>
            <a:off x="6934225" y="1953932"/>
            <a:ext cx="2215200" cy="871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200"/>
              <a:buNone/>
              <a:defRPr/>
            </a:lvl3pPr>
            <a:lvl4pPr lvl="3" algn="l">
              <a:lnSpc>
                <a:spcPct val="90000"/>
              </a:lnSpc>
              <a:spcBef>
                <a:spcPts val="1500"/>
              </a:spcBef>
              <a:spcAft>
                <a:spcPts val="0"/>
              </a:spcAft>
              <a:buSzPts val="1500"/>
              <a:buNone/>
              <a:defRPr/>
            </a:lvl4pPr>
            <a:lvl5pPr lvl="4" algn="l">
              <a:lnSpc>
                <a:spcPct val="95000"/>
              </a:lnSpc>
              <a:spcBef>
                <a:spcPts val="1500"/>
              </a:spcBef>
              <a:spcAft>
                <a:spcPts val="0"/>
              </a:spcAft>
              <a:buSzPts val="1500"/>
              <a:buNone/>
              <a:defRPr/>
            </a:lvl5pPr>
            <a:lvl6pPr lvl="5" algn="l">
              <a:lnSpc>
                <a:spcPct val="90000"/>
              </a:lnSpc>
              <a:spcBef>
                <a:spcPts val="2000"/>
              </a:spcBef>
              <a:spcAft>
                <a:spcPts val="0"/>
              </a:spcAft>
              <a:buSzPts val="2400"/>
              <a:buNone/>
              <a:defRPr/>
            </a:lvl6pPr>
            <a:lvl7pPr lvl="6" algn="l">
              <a:lnSpc>
                <a:spcPct val="90000"/>
              </a:lnSpc>
              <a:spcBef>
                <a:spcPts val="3300"/>
              </a:spcBef>
              <a:spcAft>
                <a:spcPts val="0"/>
              </a:spcAft>
              <a:buSzPts val="2800"/>
              <a:buNone/>
              <a:defRPr/>
            </a:lvl7pPr>
            <a:lvl8pPr lvl="7" algn="l">
              <a:lnSpc>
                <a:spcPct val="88000"/>
              </a:lnSpc>
              <a:spcBef>
                <a:spcPts val="1600"/>
              </a:spcBef>
              <a:spcAft>
                <a:spcPts val="0"/>
              </a:spcAft>
              <a:buSzPts val="1900"/>
              <a:buNone/>
              <a:defRPr/>
            </a:lvl8pPr>
            <a:lvl9pPr lvl="8" algn="l">
              <a:lnSpc>
                <a:spcPct val="88000"/>
              </a:lnSpc>
              <a:spcBef>
                <a:spcPts val="1600"/>
              </a:spcBef>
              <a:spcAft>
                <a:spcPts val="0"/>
              </a:spcAft>
              <a:buSzPts val="1900"/>
              <a:buNone/>
              <a:defRPr/>
            </a:lvl9pPr>
          </a:lstStyle>
          <a:p/>
        </p:txBody>
      </p:sp>
      <p:sp>
        <p:nvSpPr>
          <p:cNvPr id="607" name="Google Shape;607;p67"/>
          <p:cNvSpPr txBox="1"/>
          <p:nvPr>
            <p:ph idx="3" type="subTitle"/>
          </p:nvPr>
        </p:nvSpPr>
        <p:spPr>
          <a:xfrm>
            <a:off x="9477975" y="1953932"/>
            <a:ext cx="2215200" cy="871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200"/>
              <a:buNone/>
              <a:defRPr/>
            </a:lvl3pPr>
            <a:lvl4pPr lvl="3" algn="l">
              <a:lnSpc>
                <a:spcPct val="90000"/>
              </a:lnSpc>
              <a:spcBef>
                <a:spcPts val="1500"/>
              </a:spcBef>
              <a:spcAft>
                <a:spcPts val="0"/>
              </a:spcAft>
              <a:buSzPts val="1500"/>
              <a:buNone/>
              <a:defRPr/>
            </a:lvl4pPr>
            <a:lvl5pPr lvl="4" algn="l">
              <a:lnSpc>
                <a:spcPct val="95000"/>
              </a:lnSpc>
              <a:spcBef>
                <a:spcPts val="1500"/>
              </a:spcBef>
              <a:spcAft>
                <a:spcPts val="0"/>
              </a:spcAft>
              <a:buSzPts val="1500"/>
              <a:buNone/>
              <a:defRPr/>
            </a:lvl5pPr>
            <a:lvl6pPr lvl="5" algn="l">
              <a:lnSpc>
                <a:spcPct val="90000"/>
              </a:lnSpc>
              <a:spcBef>
                <a:spcPts val="2000"/>
              </a:spcBef>
              <a:spcAft>
                <a:spcPts val="0"/>
              </a:spcAft>
              <a:buSzPts val="2400"/>
              <a:buNone/>
              <a:defRPr/>
            </a:lvl6pPr>
            <a:lvl7pPr lvl="6" algn="l">
              <a:lnSpc>
                <a:spcPct val="90000"/>
              </a:lnSpc>
              <a:spcBef>
                <a:spcPts val="3300"/>
              </a:spcBef>
              <a:spcAft>
                <a:spcPts val="0"/>
              </a:spcAft>
              <a:buSzPts val="2800"/>
              <a:buNone/>
              <a:defRPr/>
            </a:lvl7pPr>
            <a:lvl8pPr lvl="7" algn="l">
              <a:lnSpc>
                <a:spcPct val="88000"/>
              </a:lnSpc>
              <a:spcBef>
                <a:spcPts val="1600"/>
              </a:spcBef>
              <a:spcAft>
                <a:spcPts val="0"/>
              </a:spcAft>
              <a:buSzPts val="1900"/>
              <a:buNone/>
              <a:defRPr/>
            </a:lvl8pPr>
            <a:lvl9pPr lvl="8" algn="l">
              <a:lnSpc>
                <a:spcPct val="88000"/>
              </a:lnSpc>
              <a:spcBef>
                <a:spcPts val="1600"/>
              </a:spcBef>
              <a:spcAft>
                <a:spcPts val="0"/>
              </a:spcAft>
              <a:buSzPts val="1900"/>
              <a:buNone/>
              <a:defRPr/>
            </a:lvl9pPr>
          </a:lstStyle>
          <a:p/>
        </p:txBody>
      </p:sp>
      <p:sp>
        <p:nvSpPr>
          <p:cNvPr id="608" name="Google Shape;608;p67"/>
          <p:cNvSpPr txBox="1"/>
          <p:nvPr>
            <p:ph idx="4" type="subTitle"/>
          </p:nvPr>
        </p:nvSpPr>
        <p:spPr>
          <a:xfrm>
            <a:off x="4383325" y="4697000"/>
            <a:ext cx="2229300" cy="871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200"/>
              <a:buNone/>
              <a:defRPr/>
            </a:lvl3pPr>
            <a:lvl4pPr lvl="3" algn="l">
              <a:lnSpc>
                <a:spcPct val="90000"/>
              </a:lnSpc>
              <a:spcBef>
                <a:spcPts val="1500"/>
              </a:spcBef>
              <a:spcAft>
                <a:spcPts val="0"/>
              </a:spcAft>
              <a:buSzPts val="1500"/>
              <a:buNone/>
              <a:defRPr/>
            </a:lvl4pPr>
            <a:lvl5pPr lvl="4" algn="l">
              <a:lnSpc>
                <a:spcPct val="95000"/>
              </a:lnSpc>
              <a:spcBef>
                <a:spcPts val="1500"/>
              </a:spcBef>
              <a:spcAft>
                <a:spcPts val="0"/>
              </a:spcAft>
              <a:buSzPts val="1500"/>
              <a:buNone/>
              <a:defRPr/>
            </a:lvl5pPr>
            <a:lvl6pPr lvl="5" algn="l">
              <a:lnSpc>
                <a:spcPct val="90000"/>
              </a:lnSpc>
              <a:spcBef>
                <a:spcPts val="2000"/>
              </a:spcBef>
              <a:spcAft>
                <a:spcPts val="0"/>
              </a:spcAft>
              <a:buSzPts val="2400"/>
              <a:buNone/>
              <a:defRPr/>
            </a:lvl6pPr>
            <a:lvl7pPr lvl="6" algn="l">
              <a:lnSpc>
                <a:spcPct val="90000"/>
              </a:lnSpc>
              <a:spcBef>
                <a:spcPts val="3300"/>
              </a:spcBef>
              <a:spcAft>
                <a:spcPts val="0"/>
              </a:spcAft>
              <a:buSzPts val="2800"/>
              <a:buNone/>
              <a:defRPr/>
            </a:lvl7pPr>
            <a:lvl8pPr lvl="7" algn="l">
              <a:lnSpc>
                <a:spcPct val="88000"/>
              </a:lnSpc>
              <a:spcBef>
                <a:spcPts val="1600"/>
              </a:spcBef>
              <a:spcAft>
                <a:spcPts val="0"/>
              </a:spcAft>
              <a:buSzPts val="1900"/>
              <a:buNone/>
              <a:defRPr/>
            </a:lvl8pPr>
            <a:lvl9pPr lvl="8" algn="l">
              <a:lnSpc>
                <a:spcPct val="88000"/>
              </a:lnSpc>
              <a:spcBef>
                <a:spcPts val="1600"/>
              </a:spcBef>
              <a:spcAft>
                <a:spcPts val="0"/>
              </a:spcAft>
              <a:buSzPts val="1900"/>
              <a:buNone/>
              <a:defRPr/>
            </a:lvl9pPr>
          </a:lstStyle>
          <a:p/>
        </p:txBody>
      </p:sp>
      <p:sp>
        <p:nvSpPr>
          <p:cNvPr id="609" name="Google Shape;609;p67"/>
          <p:cNvSpPr txBox="1"/>
          <p:nvPr>
            <p:ph idx="5" type="subTitle"/>
          </p:nvPr>
        </p:nvSpPr>
        <p:spPr>
          <a:xfrm>
            <a:off x="6934225" y="4697057"/>
            <a:ext cx="2215200" cy="871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200"/>
              <a:buNone/>
              <a:defRPr/>
            </a:lvl3pPr>
            <a:lvl4pPr lvl="3" algn="l">
              <a:lnSpc>
                <a:spcPct val="90000"/>
              </a:lnSpc>
              <a:spcBef>
                <a:spcPts val="1500"/>
              </a:spcBef>
              <a:spcAft>
                <a:spcPts val="0"/>
              </a:spcAft>
              <a:buSzPts val="1500"/>
              <a:buNone/>
              <a:defRPr/>
            </a:lvl4pPr>
            <a:lvl5pPr lvl="4" algn="l">
              <a:lnSpc>
                <a:spcPct val="95000"/>
              </a:lnSpc>
              <a:spcBef>
                <a:spcPts val="1500"/>
              </a:spcBef>
              <a:spcAft>
                <a:spcPts val="0"/>
              </a:spcAft>
              <a:buSzPts val="1500"/>
              <a:buNone/>
              <a:defRPr/>
            </a:lvl5pPr>
            <a:lvl6pPr lvl="5" algn="l">
              <a:lnSpc>
                <a:spcPct val="90000"/>
              </a:lnSpc>
              <a:spcBef>
                <a:spcPts val="2000"/>
              </a:spcBef>
              <a:spcAft>
                <a:spcPts val="0"/>
              </a:spcAft>
              <a:buSzPts val="2400"/>
              <a:buNone/>
              <a:defRPr/>
            </a:lvl6pPr>
            <a:lvl7pPr lvl="6" algn="l">
              <a:lnSpc>
                <a:spcPct val="90000"/>
              </a:lnSpc>
              <a:spcBef>
                <a:spcPts val="3300"/>
              </a:spcBef>
              <a:spcAft>
                <a:spcPts val="0"/>
              </a:spcAft>
              <a:buSzPts val="2800"/>
              <a:buNone/>
              <a:defRPr/>
            </a:lvl7pPr>
            <a:lvl8pPr lvl="7" algn="l">
              <a:lnSpc>
                <a:spcPct val="88000"/>
              </a:lnSpc>
              <a:spcBef>
                <a:spcPts val="1600"/>
              </a:spcBef>
              <a:spcAft>
                <a:spcPts val="0"/>
              </a:spcAft>
              <a:buSzPts val="1900"/>
              <a:buNone/>
              <a:defRPr/>
            </a:lvl8pPr>
            <a:lvl9pPr lvl="8" algn="l">
              <a:lnSpc>
                <a:spcPct val="88000"/>
              </a:lnSpc>
              <a:spcBef>
                <a:spcPts val="1600"/>
              </a:spcBef>
              <a:spcAft>
                <a:spcPts val="0"/>
              </a:spcAft>
              <a:buSzPts val="1900"/>
              <a:buNone/>
              <a:defRPr/>
            </a:lvl9pPr>
          </a:lstStyle>
          <a:p/>
        </p:txBody>
      </p:sp>
      <p:sp>
        <p:nvSpPr>
          <p:cNvPr id="610" name="Google Shape;610;p67"/>
          <p:cNvSpPr txBox="1"/>
          <p:nvPr>
            <p:ph idx="6" type="subTitle"/>
          </p:nvPr>
        </p:nvSpPr>
        <p:spPr>
          <a:xfrm>
            <a:off x="9477975" y="4697057"/>
            <a:ext cx="2215200" cy="871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1900"/>
              <a:buNone/>
              <a:defRPr/>
            </a:lvl1pPr>
            <a:lvl2pPr lvl="1" algn="l">
              <a:lnSpc>
                <a:spcPct val="90000"/>
              </a:lnSpc>
              <a:spcBef>
                <a:spcPts val="800"/>
              </a:spcBef>
              <a:spcAft>
                <a:spcPts val="0"/>
              </a:spcAft>
              <a:buSzPts val="1500"/>
              <a:buNone/>
              <a:defRPr/>
            </a:lvl2pPr>
            <a:lvl3pPr lvl="2" algn="l">
              <a:lnSpc>
                <a:spcPct val="90000"/>
              </a:lnSpc>
              <a:spcBef>
                <a:spcPts val="800"/>
              </a:spcBef>
              <a:spcAft>
                <a:spcPts val="0"/>
              </a:spcAft>
              <a:buSzPts val="1200"/>
              <a:buNone/>
              <a:defRPr/>
            </a:lvl3pPr>
            <a:lvl4pPr lvl="3" algn="l">
              <a:lnSpc>
                <a:spcPct val="90000"/>
              </a:lnSpc>
              <a:spcBef>
                <a:spcPts val="1500"/>
              </a:spcBef>
              <a:spcAft>
                <a:spcPts val="0"/>
              </a:spcAft>
              <a:buSzPts val="1500"/>
              <a:buNone/>
              <a:defRPr/>
            </a:lvl4pPr>
            <a:lvl5pPr lvl="4" algn="l">
              <a:lnSpc>
                <a:spcPct val="95000"/>
              </a:lnSpc>
              <a:spcBef>
                <a:spcPts val="1500"/>
              </a:spcBef>
              <a:spcAft>
                <a:spcPts val="0"/>
              </a:spcAft>
              <a:buSzPts val="1500"/>
              <a:buNone/>
              <a:defRPr/>
            </a:lvl5pPr>
            <a:lvl6pPr lvl="5" algn="l">
              <a:lnSpc>
                <a:spcPct val="90000"/>
              </a:lnSpc>
              <a:spcBef>
                <a:spcPts val="2000"/>
              </a:spcBef>
              <a:spcAft>
                <a:spcPts val="0"/>
              </a:spcAft>
              <a:buSzPts val="2400"/>
              <a:buNone/>
              <a:defRPr/>
            </a:lvl6pPr>
            <a:lvl7pPr lvl="6" algn="l">
              <a:lnSpc>
                <a:spcPct val="90000"/>
              </a:lnSpc>
              <a:spcBef>
                <a:spcPts val="3300"/>
              </a:spcBef>
              <a:spcAft>
                <a:spcPts val="0"/>
              </a:spcAft>
              <a:buSzPts val="2800"/>
              <a:buNone/>
              <a:defRPr/>
            </a:lvl7pPr>
            <a:lvl8pPr lvl="7" algn="l">
              <a:lnSpc>
                <a:spcPct val="88000"/>
              </a:lnSpc>
              <a:spcBef>
                <a:spcPts val="1600"/>
              </a:spcBef>
              <a:spcAft>
                <a:spcPts val="0"/>
              </a:spcAft>
              <a:buSzPts val="1900"/>
              <a:buNone/>
              <a:defRPr/>
            </a:lvl8pPr>
            <a:lvl9pPr lvl="8" algn="l">
              <a:lnSpc>
                <a:spcPct val="88000"/>
              </a:lnSpc>
              <a:spcBef>
                <a:spcPts val="1600"/>
              </a:spcBef>
              <a:spcAft>
                <a:spcPts val="0"/>
              </a:spcAft>
              <a:buSzPts val="1900"/>
              <a:buNone/>
              <a:defRPr/>
            </a:lvl9pPr>
          </a:lstStyle>
          <a:p/>
        </p:txBody>
      </p:sp>
    </p:spTree>
  </p:cSld>
  <p:clrMapOvr>
    <a:masterClrMapping/>
  </p:clrMapOvr>
  <mc:AlternateContent>
    <mc:Choice Requires="p14">
      <p:transition p14:dur="100">
        <p:fade thruBlk="1"/>
      </p:transition>
    </mc:Choice>
    <mc:Fallback>
      <p:transition>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dk1"/>
        </a:solidFill>
      </p:bgPr>
    </p:bg>
    <p:spTree>
      <p:nvGrpSpPr>
        <p:cNvPr id="611" name="Shape 611"/>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3x icon simple">
  <p:cSld name="8_h_Stat + Image Left Dark (3x)">
    <p:bg>
      <p:bgPr>
        <a:solidFill>
          <a:schemeClr val="lt2"/>
        </a:solidFill>
      </p:bgPr>
    </p:bg>
    <p:spTree>
      <p:nvGrpSpPr>
        <p:cNvPr id="612" name="Shape 612"/>
        <p:cNvGrpSpPr/>
        <p:nvPr/>
      </p:nvGrpSpPr>
      <p:grpSpPr>
        <a:xfrm>
          <a:off x="0" y="0"/>
          <a:ext cx="0" cy="0"/>
          <a:chOff x="0" y="0"/>
          <a:chExt cx="0" cy="0"/>
        </a:xfrm>
      </p:grpSpPr>
      <p:sp>
        <p:nvSpPr>
          <p:cNvPr id="613" name="Google Shape;613;p69"/>
          <p:cNvSpPr txBox="1"/>
          <p:nvPr>
            <p:ph idx="1" type="body"/>
          </p:nvPr>
        </p:nvSpPr>
        <p:spPr>
          <a:xfrm>
            <a:off x="491320" y="510150"/>
            <a:ext cx="11205300" cy="882900"/>
          </a:xfrm>
          <a:prstGeom prst="rect">
            <a:avLst/>
          </a:prstGeom>
          <a:noFill/>
          <a:ln>
            <a:noFill/>
          </a:ln>
        </p:spPr>
        <p:txBody>
          <a:bodyPr anchorCtr="0" anchor="t" bIns="0" lIns="0" spcFirstLastPara="1" rIns="0" wrap="square" tIns="0">
            <a:noAutofit/>
          </a:bodyPr>
          <a:lstStyle>
            <a:lvl1pPr indent="-431800" lvl="0" marL="457200" algn="l">
              <a:lnSpc>
                <a:spcPct val="90000"/>
              </a:lnSpc>
              <a:spcBef>
                <a:spcPts val="1500"/>
              </a:spcBef>
              <a:spcAft>
                <a:spcPts val="0"/>
              </a:spcAft>
              <a:buClr>
                <a:schemeClr val="dk1"/>
              </a:buClr>
              <a:buSzPts val="3200"/>
              <a:buChar char="​"/>
              <a:defRPr sz="3200">
                <a:solidFill>
                  <a:schemeClr val="dk1"/>
                </a:solidFill>
              </a:defRPr>
            </a:lvl1pPr>
            <a:lvl2pPr indent="-228600" lvl="1" marL="914400" algn="l">
              <a:lnSpc>
                <a:spcPct val="100000"/>
              </a:lnSpc>
              <a:spcBef>
                <a:spcPts val="800"/>
              </a:spcBef>
              <a:spcAft>
                <a:spcPts val="0"/>
              </a:spcAft>
              <a:buClr>
                <a:schemeClr val="dk1"/>
              </a:buClr>
              <a:buSzPts val="1200"/>
              <a:buNone/>
              <a:defRPr/>
            </a:lvl2pPr>
            <a:lvl3pPr indent="-349250" lvl="2" marL="1371600" algn="l">
              <a:lnSpc>
                <a:spcPct val="100000"/>
              </a:lnSpc>
              <a:spcBef>
                <a:spcPts val="800"/>
              </a:spcBef>
              <a:spcAft>
                <a:spcPts val="0"/>
              </a:spcAft>
              <a:buClr>
                <a:srgbClr val="6B665F"/>
              </a:buClr>
              <a:buSzPts val="1900"/>
              <a:buChar char="－"/>
              <a:defRPr/>
            </a:lvl3pPr>
            <a:lvl4pPr indent="-349250" lvl="3" marL="1828800" algn="l">
              <a:lnSpc>
                <a:spcPct val="90000"/>
              </a:lnSpc>
              <a:spcBef>
                <a:spcPts val="1500"/>
              </a:spcBef>
              <a:spcAft>
                <a:spcPts val="0"/>
              </a:spcAft>
              <a:buSzPts val="1900"/>
              <a:buChar char="​"/>
              <a:defRPr/>
            </a:lvl4pPr>
            <a:lvl5pPr indent="-349250" lvl="4" marL="2286000" algn="l">
              <a:lnSpc>
                <a:spcPct val="100000"/>
              </a:lnSpc>
              <a:spcBef>
                <a:spcPts val="1500"/>
              </a:spcBef>
              <a:spcAft>
                <a:spcPts val="0"/>
              </a:spcAft>
              <a:buSzPts val="1900"/>
              <a:buChar char="​"/>
              <a:defRPr/>
            </a:lvl5pPr>
            <a:lvl6pPr indent="-349250" lvl="5" marL="2743200" algn="l">
              <a:lnSpc>
                <a:spcPct val="90000"/>
              </a:lnSpc>
              <a:spcBef>
                <a:spcPts val="2000"/>
              </a:spcBef>
              <a:spcAft>
                <a:spcPts val="0"/>
              </a:spcAft>
              <a:buSzPts val="1900"/>
              <a:buChar char="​"/>
              <a:defRPr/>
            </a:lvl6pPr>
            <a:lvl7pPr indent="-349250" lvl="6" marL="3200400" algn="l">
              <a:lnSpc>
                <a:spcPct val="90000"/>
              </a:lnSpc>
              <a:spcBef>
                <a:spcPts val="3300"/>
              </a:spcBef>
              <a:spcAft>
                <a:spcPts val="0"/>
              </a:spcAft>
              <a:buClr>
                <a:schemeClr val="dk1"/>
              </a:buClr>
              <a:buSzPts val="1900"/>
              <a:buChar char="​"/>
              <a:defRPr/>
            </a:lvl7pPr>
            <a:lvl8pPr indent="-349250" lvl="7" marL="3657600" algn="l">
              <a:lnSpc>
                <a:spcPct val="88000"/>
              </a:lnSpc>
              <a:spcBef>
                <a:spcPts val="1600"/>
              </a:spcBef>
              <a:spcAft>
                <a:spcPts val="0"/>
              </a:spcAft>
              <a:buSzPts val="1900"/>
              <a:buChar char="•"/>
              <a:defRPr/>
            </a:lvl8pPr>
            <a:lvl9pPr indent="-349250" lvl="8" marL="4114800" algn="l">
              <a:lnSpc>
                <a:spcPct val="88000"/>
              </a:lnSpc>
              <a:spcBef>
                <a:spcPts val="1600"/>
              </a:spcBef>
              <a:spcAft>
                <a:spcPts val="0"/>
              </a:spcAft>
              <a:buSzPts val="1900"/>
              <a:buChar char="•"/>
              <a:defRPr/>
            </a:lvl9pPr>
          </a:lstStyle>
          <a:p/>
        </p:txBody>
      </p:sp>
      <p:sp>
        <p:nvSpPr>
          <p:cNvPr id="614" name="Google Shape;614;p69"/>
          <p:cNvSpPr txBox="1"/>
          <p:nvPr>
            <p:ph idx="2" type="body"/>
          </p:nvPr>
        </p:nvSpPr>
        <p:spPr>
          <a:xfrm>
            <a:off x="1014723" y="3671800"/>
            <a:ext cx="2929500" cy="843900"/>
          </a:xfrm>
          <a:prstGeom prst="rect">
            <a:avLst/>
          </a:prstGeom>
          <a:noFill/>
          <a:ln>
            <a:noFill/>
          </a:ln>
        </p:spPr>
        <p:txBody>
          <a:bodyPr anchorCtr="0" anchor="t" bIns="0" lIns="0" spcFirstLastPara="1" rIns="0" wrap="square" tIns="0">
            <a:noAutofit/>
          </a:bodyPr>
          <a:lstStyle>
            <a:lvl1pPr indent="-349250" lvl="0" marL="457200" algn="ctr">
              <a:lnSpc>
                <a:spcPct val="90000"/>
              </a:lnSpc>
              <a:spcBef>
                <a:spcPts val="700"/>
              </a:spcBef>
              <a:spcAft>
                <a:spcPts val="0"/>
              </a:spcAft>
              <a:buClr>
                <a:schemeClr val="dk1"/>
              </a:buClr>
              <a:buSzPts val="1900"/>
              <a:buChar char="​"/>
              <a:defRPr sz="1900">
                <a:solidFill>
                  <a:schemeClr val="dk1"/>
                </a:solidFill>
              </a:defRPr>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500"/>
              </a:spcBef>
              <a:spcAft>
                <a:spcPts val="0"/>
              </a:spcAft>
              <a:buSzPts val="1200"/>
              <a:buChar char="​"/>
              <a:defRPr sz="1200"/>
            </a:lvl4pPr>
            <a:lvl5pPr indent="-304800" lvl="4" marL="2286000" algn="l">
              <a:lnSpc>
                <a:spcPct val="100000"/>
              </a:lnSpc>
              <a:spcBef>
                <a:spcPts val="1500"/>
              </a:spcBef>
              <a:spcAft>
                <a:spcPts val="0"/>
              </a:spcAft>
              <a:buSzPts val="1200"/>
              <a:buChar char="​"/>
              <a:defRPr b="0" i="0" sz="1200"/>
            </a:lvl5pPr>
            <a:lvl6pPr indent="-349250" lvl="5" marL="2743200" algn="l">
              <a:lnSpc>
                <a:spcPct val="90000"/>
              </a:lnSpc>
              <a:spcBef>
                <a:spcPts val="2000"/>
              </a:spcBef>
              <a:spcAft>
                <a:spcPts val="0"/>
              </a:spcAft>
              <a:buSzPts val="1900"/>
              <a:buChar char="​"/>
              <a:defRPr/>
            </a:lvl6pPr>
            <a:lvl7pPr indent="-349250" lvl="6" marL="3200400" algn="l">
              <a:lnSpc>
                <a:spcPct val="90000"/>
              </a:lnSpc>
              <a:spcBef>
                <a:spcPts val="3300"/>
              </a:spcBef>
              <a:spcAft>
                <a:spcPts val="0"/>
              </a:spcAft>
              <a:buClr>
                <a:schemeClr val="dk1"/>
              </a:buClr>
              <a:buSzPts val="1900"/>
              <a:buChar char="​"/>
              <a:defRPr/>
            </a:lvl7pPr>
            <a:lvl8pPr indent="-349250" lvl="7" marL="3657600" algn="l">
              <a:lnSpc>
                <a:spcPct val="88000"/>
              </a:lnSpc>
              <a:spcBef>
                <a:spcPts val="1600"/>
              </a:spcBef>
              <a:spcAft>
                <a:spcPts val="0"/>
              </a:spcAft>
              <a:buSzPts val="1900"/>
              <a:buChar char="•"/>
              <a:defRPr/>
            </a:lvl8pPr>
            <a:lvl9pPr indent="-349250" lvl="8" marL="4114800" algn="l">
              <a:lnSpc>
                <a:spcPct val="88000"/>
              </a:lnSpc>
              <a:spcBef>
                <a:spcPts val="1600"/>
              </a:spcBef>
              <a:spcAft>
                <a:spcPts val="0"/>
              </a:spcAft>
              <a:buSzPts val="1900"/>
              <a:buChar char="•"/>
              <a:defRPr/>
            </a:lvl9pPr>
          </a:lstStyle>
          <a:p/>
        </p:txBody>
      </p:sp>
      <p:sp>
        <p:nvSpPr>
          <p:cNvPr id="615" name="Google Shape;615;p69"/>
          <p:cNvSpPr txBox="1"/>
          <p:nvPr>
            <p:ph idx="3" type="body"/>
          </p:nvPr>
        </p:nvSpPr>
        <p:spPr>
          <a:xfrm>
            <a:off x="4631260" y="3671800"/>
            <a:ext cx="2929500" cy="843900"/>
          </a:xfrm>
          <a:prstGeom prst="rect">
            <a:avLst/>
          </a:prstGeom>
          <a:noFill/>
          <a:ln>
            <a:noFill/>
          </a:ln>
        </p:spPr>
        <p:txBody>
          <a:bodyPr anchorCtr="0" anchor="t" bIns="0" lIns="0" spcFirstLastPara="1" rIns="0" wrap="square" tIns="0">
            <a:noAutofit/>
          </a:bodyPr>
          <a:lstStyle>
            <a:lvl1pPr indent="-349250" lvl="0" marL="457200" algn="ctr">
              <a:lnSpc>
                <a:spcPct val="90000"/>
              </a:lnSpc>
              <a:spcBef>
                <a:spcPts val="700"/>
              </a:spcBef>
              <a:spcAft>
                <a:spcPts val="0"/>
              </a:spcAft>
              <a:buClr>
                <a:schemeClr val="dk1"/>
              </a:buClr>
              <a:buSzPts val="1900"/>
              <a:buChar char="​"/>
              <a:defRPr sz="1900">
                <a:solidFill>
                  <a:schemeClr val="dk1"/>
                </a:solidFill>
              </a:defRPr>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500"/>
              </a:spcBef>
              <a:spcAft>
                <a:spcPts val="0"/>
              </a:spcAft>
              <a:buSzPts val="1200"/>
              <a:buChar char="​"/>
              <a:defRPr sz="1200"/>
            </a:lvl4pPr>
            <a:lvl5pPr indent="-304800" lvl="4" marL="2286000" algn="l">
              <a:lnSpc>
                <a:spcPct val="100000"/>
              </a:lnSpc>
              <a:spcBef>
                <a:spcPts val="1500"/>
              </a:spcBef>
              <a:spcAft>
                <a:spcPts val="0"/>
              </a:spcAft>
              <a:buSzPts val="1200"/>
              <a:buChar char="​"/>
              <a:defRPr b="0" i="0" sz="1200"/>
            </a:lvl5pPr>
            <a:lvl6pPr indent="-349250" lvl="5" marL="2743200" algn="l">
              <a:lnSpc>
                <a:spcPct val="90000"/>
              </a:lnSpc>
              <a:spcBef>
                <a:spcPts val="2000"/>
              </a:spcBef>
              <a:spcAft>
                <a:spcPts val="0"/>
              </a:spcAft>
              <a:buSzPts val="1900"/>
              <a:buChar char="​"/>
              <a:defRPr/>
            </a:lvl6pPr>
            <a:lvl7pPr indent="-349250" lvl="6" marL="3200400" algn="l">
              <a:lnSpc>
                <a:spcPct val="90000"/>
              </a:lnSpc>
              <a:spcBef>
                <a:spcPts val="3300"/>
              </a:spcBef>
              <a:spcAft>
                <a:spcPts val="0"/>
              </a:spcAft>
              <a:buClr>
                <a:schemeClr val="dk1"/>
              </a:buClr>
              <a:buSzPts val="1900"/>
              <a:buChar char="​"/>
              <a:defRPr/>
            </a:lvl7pPr>
            <a:lvl8pPr indent="-349250" lvl="7" marL="3657600" algn="l">
              <a:lnSpc>
                <a:spcPct val="88000"/>
              </a:lnSpc>
              <a:spcBef>
                <a:spcPts val="1600"/>
              </a:spcBef>
              <a:spcAft>
                <a:spcPts val="0"/>
              </a:spcAft>
              <a:buSzPts val="1900"/>
              <a:buChar char="•"/>
              <a:defRPr/>
            </a:lvl8pPr>
            <a:lvl9pPr indent="-349250" lvl="8" marL="4114800" algn="l">
              <a:lnSpc>
                <a:spcPct val="88000"/>
              </a:lnSpc>
              <a:spcBef>
                <a:spcPts val="1600"/>
              </a:spcBef>
              <a:spcAft>
                <a:spcPts val="0"/>
              </a:spcAft>
              <a:buSzPts val="1900"/>
              <a:buChar char="•"/>
              <a:defRPr/>
            </a:lvl9pPr>
          </a:lstStyle>
          <a:p/>
        </p:txBody>
      </p:sp>
      <p:sp>
        <p:nvSpPr>
          <p:cNvPr id="616" name="Google Shape;616;p69"/>
          <p:cNvSpPr txBox="1"/>
          <p:nvPr>
            <p:ph idx="4" type="body"/>
          </p:nvPr>
        </p:nvSpPr>
        <p:spPr>
          <a:xfrm>
            <a:off x="8247784" y="3671800"/>
            <a:ext cx="2929500" cy="843900"/>
          </a:xfrm>
          <a:prstGeom prst="rect">
            <a:avLst/>
          </a:prstGeom>
          <a:noFill/>
          <a:ln>
            <a:noFill/>
          </a:ln>
        </p:spPr>
        <p:txBody>
          <a:bodyPr anchorCtr="0" anchor="t" bIns="0" lIns="0" spcFirstLastPara="1" rIns="0" wrap="square" tIns="0">
            <a:noAutofit/>
          </a:bodyPr>
          <a:lstStyle>
            <a:lvl1pPr indent="-349250" lvl="0" marL="457200" algn="ctr">
              <a:lnSpc>
                <a:spcPct val="90000"/>
              </a:lnSpc>
              <a:spcBef>
                <a:spcPts val="700"/>
              </a:spcBef>
              <a:spcAft>
                <a:spcPts val="0"/>
              </a:spcAft>
              <a:buClr>
                <a:schemeClr val="dk1"/>
              </a:buClr>
              <a:buSzPts val="1900"/>
              <a:buChar char="​"/>
              <a:defRPr sz="1900">
                <a:solidFill>
                  <a:schemeClr val="dk1"/>
                </a:solidFill>
              </a:defRPr>
            </a:lvl1pPr>
            <a:lvl2pPr indent="-304800" lvl="1" marL="914400" algn="l">
              <a:lnSpc>
                <a:spcPct val="100000"/>
              </a:lnSpc>
              <a:spcBef>
                <a:spcPts val="800"/>
              </a:spcBef>
              <a:spcAft>
                <a:spcPts val="0"/>
              </a:spcAft>
              <a:buClr>
                <a:schemeClr val="dk1"/>
              </a:buClr>
              <a:buSzPts val="1200"/>
              <a:buChar char="•"/>
              <a:defRPr sz="1200"/>
            </a:lvl2pPr>
            <a:lvl3pPr indent="-298450" lvl="2" marL="1371600" algn="l">
              <a:lnSpc>
                <a:spcPct val="100000"/>
              </a:lnSpc>
              <a:spcBef>
                <a:spcPts val="800"/>
              </a:spcBef>
              <a:spcAft>
                <a:spcPts val="0"/>
              </a:spcAft>
              <a:buClr>
                <a:srgbClr val="6B665F"/>
              </a:buClr>
              <a:buSzPts val="1100"/>
              <a:buChar char="－"/>
              <a:defRPr sz="1100"/>
            </a:lvl3pPr>
            <a:lvl4pPr indent="-304800" lvl="3" marL="1828800" algn="l">
              <a:lnSpc>
                <a:spcPct val="90000"/>
              </a:lnSpc>
              <a:spcBef>
                <a:spcPts val="1500"/>
              </a:spcBef>
              <a:spcAft>
                <a:spcPts val="0"/>
              </a:spcAft>
              <a:buSzPts val="1200"/>
              <a:buChar char="​"/>
              <a:defRPr sz="1200"/>
            </a:lvl4pPr>
            <a:lvl5pPr indent="-304800" lvl="4" marL="2286000" algn="l">
              <a:lnSpc>
                <a:spcPct val="100000"/>
              </a:lnSpc>
              <a:spcBef>
                <a:spcPts val="1500"/>
              </a:spcBef>
              <a:spcAft>
                <a:spcPts val="0"/>
              </a:spcAft>
              <a:buSzPts val="1200"/>
              <a:buChar char="​"/>
              <a:defRPr b="0" i="0" sz="1200"/>
            </a:lvl5pPr>
            <a:lvl6pPr indent="-349250" lvl="5" marL="2743200" algn="l">
              <a:lnSpc>
                <a:spcPct val="90000"/>
              </a:lnSpc>
              <a:spcBef>
                <a:spcPts val="2000"/>
              </a:spcBef>
              <a:spcAft>
                <a:spcPts val="0"/>
              </a:spcAft>
              <a:buSzPts val="1900"/>
              <a:buChar char="​"/>
              <a:defRPr/>
            </a:lvl6pPr>
            <a:lvl7pPr indent="-349250" lvl="6" marL="3200400" algn="l">
              <a:lnSpc>
                <a:spcPct val="90000"/>
              </a:lnSpc>
              <a:spcBef>
                <a:spcPts val="3300"/>
              </a:spcBef>
              <a:spcAft>
                <a:spcPts val="0"/>
              </a:spcAft>
              <a:buClr>
                <a:schemeClr val="dk1"/>
              </a:buClr>
              <a:buSzPts val="1900"/>
              <a:buChar char="​"/>
              <a:defRPr/>
            </a:lvl7pPr>
            <a:lvl8pPr indent="-349250" lvl="7" marL="3657600" algn="l">
              <a:lnSpc>
                <a:spcPct val="88000"/>
              </a:lnSpc>
              <a:spcBef>
                <a:spcPts val="1600"/>
              </a:spcBef>
              <a:spcAft>
                <a:spcPts val="0"/>
              </a:spcAft>
              <a:buSzPts val="1900"/>
              <a:buChar char="•"/>
              <a:defRPr/>
            </a:lvl8pPr>
            <a:lvl9pPr indent="-349250" lvl="8" marL="4114800" algn="l">
              <a:lnSpc>
                <a:spcPct val="88000"/>
              </a:lnSpc>
              <a:spcBef>
                <a:spcPts val="1600"/>
              </a:spcBef>
              <a:spcAft>
                <a:spcPts val="0"/>
              </a:spcAft>
              <a:buSzPts val="1900"/>
              <a:buChar char="•"/>
              <a:defRPr/>
            </a:lvl9pPr>
          </a:lstStyle>
          <a:p/>
        </p:txBody>
      </p:sp>
    </p:spTree>
  </p:cSld>
  <p:clrMapOvr>
    <a:masterClrMapping/>
  </p:clrMapOvr>
  <mc:AlternateContent>
    <mc:Choice Requires="p14">
      <p:transition p14:dur="100">
        <p:fade thruBlk="1"/>
      </p:transition>
    </mc:Choice>
    <mc:Fallback>
      <p:transition>
        <p:fade/>
      </p:transition>
    </mc:Fallback>
  </mc:AlternateConten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Black Circle" showMasterSp="0">
  <p:cSld name="d_Blank Sky_2_1">
    <p:bg>
      <p:bgPr>
        <a:solidFill>
          <a:schemeClr val="dk1"/>
        </a:solidFill>
      </p:bgPr>
    </p:bg>
    <p:spTree>
      <p:nvGrpSpPr>
        <p:cNvPr id="617" name="Shape 617"/>
        <p:cNvGrpSpPr/>
        <p:nvPr/>
      </p:nvGrpSpPr>
      <p:grpSpPr>
        <a:xfrm>
          <a:off x="0" y="0"/>
          <a:ext cx="0" cy="0"/>
          <a:chOff x="0" y="0"/>
          <a:chExt cx="0" cy="0"/>
        </a:xfrm>
      </p:grpSpPr>
      <p:grpSp>
        <p:nvGrpSpPr>
          <p:cNvPr id="618" name="Google Shape;618;p70"/>
          <p:cNvGrpSpPr/>
          <p:nvPr/>
        </p:nvGrpSpPr>
        <p:grpSpPr>
          <a:xfrm>
            <a:off x="-2293616" y="-5247869"/>
            <a:ext cx="16780498" cy="16780498"/>
            <a:chOff x="1547640" y="-1584309"/>
            <a:chExt cx="9096600" cy="9096600"/>
          </a:xfrm>
        </p:grpSpPr>
        <p:sp>
          <p:nvSpPr>
            <p:cNvPr id="619" name="Google Shape;619;p70"/>
            <p:cNvSpPr/>
            <p:nvPr/>
          </p:nvSpPr>
          <p:spPr>
            <a:xfrm>
              <a:off x="1547640" y="-1584309"/>
              <a:ext cx="9096600" cy="9096600"/>
            </a:xfrm>
            <a:prstGeom prst="ellipse">
              <a:avLst/>
            </a:prstGeom>
            <a:gradFill>
              <a:gsLst>
                <a:gs pos="0">
                  <a:srgbClr val="000000"/>
                </a:gs>
                <a:gs pos="31000">
                  <a:srgbClr val="191919"/>
                </a:gs>
                <a:gs pos="100000">
                  <a:srgbClr val="AFABA1">
                    <a:alpha val="12941"/>
                  </a:srgbClr>
                </a:gs>
              </a:gsLst>
              <a:lin ang="19801422"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sz="1900">
                <a:solidFill>
                  <a:srgbClr val="191919"/>
                </a:solidFill>
                <a:latin typeface="Arial"/>
                <a:ea typeface="Arial"/>
                <a:cs typeface="Arial"/>
                <a:sym typeface="Arial"/>
              </a:endParaRPr>
            </a:p>
          </p:txBody>
        </p:sp>
        <p:sp>
          <p:nvSpPr>
            <p:cNvPr id="620" name="Google Shape;620;p70"/>
            <p:cNvSpPr/>
            <p:nvPr/>
          </p:nvSpPr>
          <p:spPr>
            <a:xfrm>
              <a:off x="3261558" y="285130"/>
              <a:ext cx="5668800" cy="5668800"/>
            </a:xfrm>
            <a:prstGeom prst="ellipse">
              <a:avLst/>
            </a:prstGeom>
            <a:gradFill>
              <a:gsLst>
                <a:gs pos="0">
                  <a:srgbClr val="000000"/>
                </a:gs>
                <a:gs pos="31000">
                  <a:srgbClr val="191919"/>
                </a:gs>
                <a:gs pos="100000">
                  <a:srgbClr val="AFABA1">
                    <a:alpha val="12941"/>
                  </a:srgbClr>
                </a:gs>
              </a:gsLst>
              <a:lin ang="19801422" scaled="0"/>
            </a:gra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sz="1900">
                <a:solidFill>
                  <a:srgbClr val="191919"/>
                </a:solidFill>
                <a:latin typeface="Arial"/>
                <a:ea typeface="Arial"/>
                <a:cs typeface="Arial"/>
                <a:sym typeface="Arial"/>
              </a:endParaRPr>
            </a:p>
          </p:txBody>
        </p:sp>
      </p:grpSp>
      <p:grpSp>
        <p:nvGrpSpPr>
          <p:cNvPr id="621" name="Google Shape;621;p70"/>
          <p:cNvGrpSpPr/>
          <p:nvPr/>
        </p:nvGrpSpPr>
        <p:grpSpPr>
          <a:xfrm>
            <a:off x="-2988425" y="-5429400"/>
            <a:ext cx="18168900" cy="17716800"/>
            <a:chOff x="-2988425" y="-5429400"/>
            <a:chExt cx="18168900" cy="17716800"/>
          </a:xfrm>
        </p:grpSpPr>
        <p:sp>
          <p:nvSpPr>
            <p:cNvPr id="622" name="Google Shape;622;p70"/>
            <p:cNvSpPr/>
            <p:nvPr/>
          </p:nvSpPr>
          <p:spPr>
            <a:xfrm>
              <a:off x="-2988425" y="-5429400"/>
              <a:ext cx="18168900" cy="542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0"/>
            <p:cNvSpPr/>
            <p:nvPr/>
          </p:nvSpPr>
          <p:spPr>
            <a:xfrm>
              <a:off x="-2988425" y="6858000"/>
              <a:ext cx="18168900" cy="5429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70"/>
            <p:cNvSpPr/>
            <p:nvPr/>
          </p:nvSpPr>
          <p:spPr>
            <a:xfrm>
              <a:off x="-2988425" y="-3238650"/>
              <a:ext cx="2988300" cy="1109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70"/>
            <p:cNvSpPr/>
            <p:nvPr/>
          </p:nvSpPr>
          <p:spPr>
            <a:xfrm>
              <a:off x="12184500" y="-3238650"/>
              <a:ext cx="2988300" cy="11096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 name="Google Shape;626;p70"/>
          <p:cNvGrpSpPr/>
          <p:nvPr/>
        </p:nvGrpSpPr>
        <p:grpSpPr>
          <a:xfrm>
            <a:off x="491331" y="6363293"/>
            <a:ext cx="11201710" cy="246888"/>
            <a:chOff x="491331" y="6363293"/>
            <a:chExt cx="11201710" cy="246888"/>
          </a:xfrm>
        </p:grpSpPr>
        <p:grpSp>
          <p:nvGrpSpPr>
            <p:cNvPr id="627" name="Google Shape;627;p70"/>
            <p:cNvGrpSpPr/>
            <p:nvPr/>
          </p:nvGrpSpPr>
          <p:grpSpPr>
            <a:xfrm>
              <a:off x="491331" y="6363293"/>
              <a:ext cx="8016638" cy="246888"/>
              <a:chOff x="491331" y="6363293"/>
              <a:chExt cx="8016638" cy="246888"/>
            </a:xfrm>
          </p:grpSpPr>
          <p:pic>
            <p:nvPicPr>
              <p:cNvPr descr="Shape, icon&#10;&#10;Description automatically generated" id="628" name="Google Shape;628;p70"/>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629" name="Google Shape;629;p70"/>
              <p:cNvSpPr/>
              <p:nvPr/>
            </p:nvSpPr>
            <p:spPr>
              <a:xfrm>
                <a:off x="1192769" y="6445914"/>
                <a:ext cx="7315200" cy="924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700">
                    <a:solidFill>
                      <a:srgbClr val="AFABA1"/>
                    </a:solidFill>
                    <a:latin typeface="DM Sans"/>
                    <a:ea typeface="DM Sans"/>
                    <a:cs typeface="DM Sans"/>
                    <a:sym typeface="DM Sans"/>
                  </a:rPr>
                  <a:t>© Okta and/or its affiliates. All rights reserved. For Okta internal use only.</a:t>
                </a:r>
                <a:endParaRPr sz="1500"/>
              </a:p>
            </p:txBody>
          </p:sp>
        </p:grpSp>
        <p:pic>
          <p:nvPicPr>
            <p:cNvPr descr="A picture containing text, clipart&#10;&#10;Description automatically generated" id="630" name="Google Shape;630;p70"/>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
        <p:nvSpPr>
          <p:cNvPr id="631" name="Google Shape;631;p70"/>
          <p:cNvSpPr/>
          <p:nvPr/>
        </p:nvSpPr>
        <p:spPr>
          <a:xfrm>
            <a:off x="7199172" y="6445925"/>
            <a:ext cx="3597600" cy="92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700">
                <a:solidFill>
                  <a:srgbClr val="AFABA1"/>
                </a:solidFill>
                <a:latin typeface="DM Sans"/>
                <a:ea typeface="DM Sans"/>
                <a:cs typeface="DM Sans"/>
                <a:sym typeface="DM Sans"/>
              </a:rPr>
              <a:t>DATA CLASSIFICATION: OKTA INTERNAL</a:t>
            </a:r>
            <a:endParaRPr sz="700">
              <a:solidFill>
                <a:srgbClr val="AFABA1"/>
              </a:solidFill>
              <a:latin typeface="DM Sans"/>
              <a:ea typeface="DM Sans"/>
              <a:cs typeface="DM Sans"/>
              <a:sym typeface="DM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Blank Carbon" showMasterSp="0">
  <p:cSld name="d_Blank Carbon">
    <p:bg>
      <p:bgPr>
        <a:solidFill>
          <a:schemeClr val="dk1"/>
        </a:solidFill>
      </p:bgPr>
    </p:bg>
    <p:spTree>
      <p:nvGrpSpPr>
        <p:cNvPr id="82" name="Shape 82"/>
        <p:cNvGrpSpPr/>
        <p:nvPr/>
      </p:nvGrpSpPr>
      <p:grpSpPr>
        <a:xfrm>
          <a:off x="0" y="0"/>
          <a:ext cx="0" cy="0"/>
          <a:chOff x="0" y="0"/>
          <a:chExt cx="0" cy="0"/>
        </a:xfrm>
      </p:grpSpPr>
      <p:grpSp>
        <p:nvGrpSpPr>
          <p:cNvPr id="83" name="Google Shape;83;p8"/>
          <p:cNvGrpSpPr/>
          <p:nvPr/>
        </p:nvGrpSpPr>
        <p:grpSpPr>
          <a:xfrm>
            <a:off x="491331" y="6363293"/>
            <a:ext cx="11201710" cy="246888"/>
            <a:chOff x="491331" y="6363293"/>
            <a:chExt cx="11201710" cy="246888"/>
          </a:xfrm>
        </p:grpSpPr>
        <p:grpSp>
          <p:nvGrpSpPr>
            <p:cNvPr id="84" name="Google Shape;84;p8"/>
            <p:cNvGrpSpPr/>
            <p:nvPr/>
          </p:nvGrpSpPr>
          <p:grpSpPr>
            <a:xfrm>
              <a:off x="491331" y="6363293"/>
              <a:ext cx="8016638" cy="246888"/>
              <a:chOff x="491331" y="6363293"/>
              <a:chExt cx="8016638" cy="246888"/>
            </a:xfrm>
          </p:grpSpPr>
          <p:pic>
            <p:nvPicPr>
              <p:cNvPr descr="Shape, icon&#10;&#10;Description automatically generated" id="85" name="Google Shape;85;p8"/>
              <p:cNvPicPr preferRelativeResize="0"/>
              <p:nvPr/>
            </p:nvPicPr>
            <p:blipFill rotWithShape="1">
              <a:blip r:embed="rId2">
                <a:alphaModFix/>
              </a:blip>
              <a:srcRect b="0" l="0" r="0" t="0"/>
              <a:stretch/>
            </p:blipFill>
            <p:spPr>
              <a:xfrm>
                <a:off x="491331" y="6363293"/>
                <a:ext cx="246888" cy="246888"/>
              </a:xfrm>
              <a:prstGeom prst="rect">
                <a:avLst/>
              </a:prstGeom>
              <a:noFill/>
              <a:ln>
                <a:noFill/>
              </a:ln>
            </p:spPr>
          </p:pic>
          <p:sp>
            <p:nvSpPr>
              <p:cNvPr id="86" name="Google Shape;86;p8"/>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AFABA1"/>
                    </a:solidFill>
                    <a:latin typeface="DM Sans"/>
                    <a:ea typeface="DM Sans"/>
                    <a:cs typeface="DM Sans"/>
                    <a:sym typeface="DM Sans"/>
                  </a:rPr>
                  <a:t>© Okta and/or its affiliates. All rights reserved. Confidential Information of Okta – For Recipient’s Internal Use Only.</a:t>
                </a:r>
                <a:endParaRPr/>
              </a:p>
            </p:txBody>
          </p:sp>
        </p:grpSp>
        <p:pic>
          <p:nvPicPr>
            <p:cNvPr descr="A picture containing text, clipart&#10;&#10;Description automatically generated" id="87" name="Google Shape;87;p8"/>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empty">
  <p:cSld name="SECTION_TITLE_AND_DESCRIPTION_1">
    <p:spTree>
      <p:nvGrpSpPr>
        <p:cNvPr id="632" name="Shape 632"/>
        <p:cNvGrpSpPr/>
        <p:nvPr/>
      </p:nvGrpSpPr>
      <p:grpSpPr>
        <a:xfrm>
          <a:off x="0" y="0"/>
          <a:ext cx="0" cy="0"/>
          <a:chOff x="0" y="0"/>
          <a:chExt cx="0" cy="0"/>
        </a:xfrm>
      </p:grpSpPr>
      <p:sp>
        <p:nvSpPr>
          <p:cNvPr id="633" name="Google Shape;633;p71"/>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34" name="Google Shape;634;p71"/>
          <p:cNvSpPr txBox="1"/>
          <p:nvPr>
            <p:ph type="title"/>
          </p:nvPr>
        </p:nvSpPr>
        <p:spPr>
          <a:xfrm>
            <a:off x="395567" y="302167"/>
            <a:ext cx="112320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rgbClr val="314358"/>
              </a:buClr>
              <a:buSzPts val="4000"/>
              <a:buNone/>
              <a:defRPr sz="4000">
                <a:solidFill>
                  <a:srgbClr val="314358"/>
                </a:solidFill>
              </a:defRPr>
            </a:lvl1pPr>
            <a:lvl2pPr lvl="1" algn="l">
              <a:lnSpc>
                <a:spcPct val="100000"/>
              </a:lnSpc>
              <a:spcBef>
                <a:spcPts val="0"/>
              </a:spcBef>
              <a:spcAft>
                <a:spcPts val="0"/>
              </a:spcAft>
              <a:buClr>
                <a:srgbClr val="314358"/>
              </a:buClr>
              <a:buSzPts val="4000"/>
              <a:buNone/>
              <a:defRPr sz="4000">
                <a:solidFill>
                  <a:srgbClr val="314358"/>
                </a:solidFill>
              </a:defRPr>
            </a:lvl2pPr>
            <a:lvl3pPr lvl="2" algn="l">
              <a:lnSpc>
                <a:spcPct val="100000"/>
              </a:lnSpc>
              <a:spcBef>
                <a:spcPts val="0"/>
              </a:spcBef>
              <a:spcAft>
                <a:spcPts val="0"/>
              </a:spcAft>
              <a:buClr>
                <a:srgbClr val="314358"/>
              </a:buClr>
              <a:buSzPts val="4000"/>
              <a:buNone/>
              <a:defRPr sz="4000">
                <a:solidFill>
                  <a:srgbClr val="314358"/>
                </a:solidFill>
              </a:defRPr>
            </a:lvl3pPr>
            <a:lvl4pPr lvl="3" algn="l">
              <a:lnSpc>
                <a:spcPct val="100000"/>
              </a:lnSpc>
              <a:spcBef>
                <a:spcPts val="0"/>
              </a:spcBef>
              <a:spcAft>
                <a:spcPts val="0"/>
              </a:spcAft>
              <a:buClr>
                <a:srgbClr val="314358"/>
              </a:buClr>
              <a:buSzPts val="4000"/>
              <a:buNone/>
              <a:defRPr sz="4000">
                <a:solidFill>
                  <a:srgbClr val="314358"/>
                </a:solidFill>
              </a:defRPr>
            </a:lvl4pPr>
            <a:lvl5pPr lvl="4" algn="l">
              <a:lnSpc>
                <a:spcPct val="100000"/>
              </a:lnSpc>
              <a:spcBef>
                <a:spcPts val="0"/>
              </a:spcBef>
              <a:spcAft>
                <a:spcPts val="0"/>
              </a:spcAft>
              <a:buClr>
                <a:srgbClr val="314358"/>
              </a:buClr>
              <a:buSzPts val="4000"/>
              <a:buNone/>
              <a:defRPr sz="4000">
                <a:solidFill>
                  <a:srgbClr val="314358"/>
                </a:solidFill>
              </a:defRPr>
            </a:lvl5pPr>
            <a:lvl6pPr lvl="5" algn="l">
              <a:lnSpc>
                <a:spcPct val="100000"/>
              </a:lnSpc>
              <a:spcBef>
                <a:spcPts val="0"/>
              </a:spcBef>
              <a:spcAft>
                <a:spcPts val="0"/>
              </a:spcAft>
              <a:buClr>
                <a:srgbClr val="314358"/>
              </a:buClr>
              <a:buSzPts val="4000"/>
              <a:buNone/>
              <a:defRPr sz="4000">
                <a:solidFill>
                  <a:srgbClr val="314358"/>
                </a:solidFill>
              </a:defRPr>
            </a:lvl6pPr>
            <a:lvl7pPr lvl="6" algn="l">
              <a:lnSpc>
                <a:spcPct val="100000"/>
              </a:lnSpc>
              <a:spcBef>
                <a:spcPts val="0"/>
              </a:spcBef>
              <a:spcAft>
                <a:spcPts val="0"/>
              </a:spcAft>
              <a:buClr>
                <a:srgbClr val="314358"/>
              </a:buClr>
              <a:buSzPts val="4000"/>
              <a:buNone/>
              <a:defRPr sz="4000">
                <a:solidFill>
                  <a:srgbClr val="314358"/>
                </a:solidFill>
              </a:defRPr>
            </a:lvl7pPr>
            <a:lvl8pPr lvl="7" algn="l">
              <a:lnSpc>
                <a:spcPct val="100000"/>
              </a:lnSpc>
              <a:spcBef>
                <a:spcPts val="0"/>
              </a:spcBef>
              <a:spcAft>
                <a:spcPts val="0"/>
              </a:spcAft>
              <a:buClr>
                <a:srgbClr val="314358"/>
              </a:buClr>
              <a:buSzPts val="4000"/>
              <a:buNone/>
              <a:defRPr sz="4000">
                <a:solidFill>
                  <a:srgbClr val="314358"/>
                </a:solidFill>
              </a:defRPr>
            </a:lvl8pPr>
            <a:lvl9pPr lvl="8" algn="l">
              <a:lnSpc>
                <a:spcPct val="100000"/>
              </a:lnSpc>
              <a:spcBef>
                <a:spcPts val="0"/>
              </a:spcBef>
              <a:spcAft>
                <a:spcPts val="0"/>
              </a:spcAft>
              <a:buClr>
                <a:srgbClr val="314358"/>
              </a:buClr>
              <a:buSzPts val="4000"/>
              <a:buNone/>
              <a:defRPr sz="4000">
                <a:solidFill>
                  <a:srgbClr val="314358"/>
                </a:solidFill>
              </a:defRPr>
            </a:lvl9pPr>
          </a:lstStyle>
          <a:p/>
        </p:txBody>
      </p:sp>
      <p:pic>
        <p:nvPicPr>
          <p:cNvPr id="635" name="Google Shape;635;p71"/>
          <p:cNvPicPr preferRelativeResize="0"/>
          <p:nvPr/>
        </p:nvPicPr>
        <p:blipFill rotWithShape="1">
          <a:blip r:embed="rId2">
            <a:alphaModFix/>
          </a:blip>
          <a:srcRect b="0" l="0" r="0" t="0"/>
          <a:stretch/>
        </p:blipFill>
        <p:spPr>
          <a:xfrm>
            <a:off x="9894967" y="0"/>
            <a:ext cx="2310633" cy="403113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tat + Image Left (3x) 1">
  <p:cSld name="1_h_Stat + Image Left (2x)">
    <p:spTree>
      <p:nvGrpSpPr>
        <p:cNvPr id="636" name="Shape 636"/>
        <p:cNvGrpSpPr/>
        <p:nvPr/>
      </p:nvGrpSpPr>
      <p:grpSpPr>
        <a:xfrm>
          <a:off x="0" y="0"/>
          <a:ext cx="0" cy="0"/>
          <a:chOff x="0" y="0"/>
          <a:chExt cx="0" cy="0"/>
        </a:xfrm>
      </p:grpSpPr>
      <p:sp>
        <p:nvSpPr>
          <p:cNvPr id="637" name="Google Shape;637;p72"/>
          <p:cNvSpPr txBox="1"/>
          <p:nvPr>
            <p:ph idx="1" type="body"/>
          </p:nvPr>
        </p:nvSpPr>
        <p:spPr>
          <a:xfrm>
            <a:off x="453466" y="2500393"/>
            <a:ext cx="1536600" cy="660600"/>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dk1"/>
              </a:buClr>
              <a:buSzPts val="3600"/>
              <a:buChar char="​"/>
              <a:defRPr sz="36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638" name="Google Shape;638;p72"/>
          <p:cNvSpPr txBox="1"/>
          <p:nvPr>
            <p:ph idx="2" type="body"/>
          </p:nvPr>
        </p:nvSpPr>
        <p:spPr>
          <a:xfrm>
            <a:off x="2147610" y="2561938"/>
            <a:ext cx="2666400" cy="558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639" name="Google Shape;639;p72"/>
          <p:cNvSpPr txBox="1"/>
          <p:nvPr>
            <p:ph type="title"/>
          </p:nvPr>
        </p:nvSpPr>
        <p:spPr>
          <a:xfrm>
            <a:off x="394602" y="492642"/>
            <a:ext cx="11255100" cy="681900"/>
          </a:xfrm>
          <a:prstGeom prst="rect">
            <a:avLst/>
          </a:prstGeom>
          <a:noFill/>
          <a:ln>
            <a:noFill/>
          </a:ln>
        </p:spPr>
        <p:txBody>
          <a:bodyPr anchorCtr="0" anchor="t" bIns="45700" lIns="91425" spcFirstLastPara="1" rIns="91425" wrap="square" tIns="45700">
            <a:noAutofit/>
          </a:bodyPr>
          <a:lstStyle>
            <a:lvl1pPr lvl="0" algn="l">
              <a:lnSpc>
                <a:spcPct val="8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0" name="Google Shape;640;p72"/>
          <p:cNvSpPr/>
          <p:nvPr/>
        </p:nvSpPr>
        <p:spPr>
          <a:xfrm>
            <a:off x="5275401" y="1431237"/>
            <a:ext cx="6374400" cy="4287000"/>
          </a:xfrm>
          <a:prstGeom prst="roundRect">
            <a:avLst>
              <a:gd fmla="val 2679" name="adj"/>
            </a:avLst>
          </a:prstGeom>
          <a:solidFill>
            <a:srgbClr val="F6F1E7"/>
          </a:solidFill>
          <a:ln>
            <a:noFill/>
          </a:ln>
        </p:spPr>
        <p:txBody>
          <a:bodyPr anchorCtr="0" anchor="ctr" bIns="182875" lIns="182875" spcFirstLastPara="1" rIns="182875" wrap="square" tIns="1828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641" name="Google Shape;641;p72"/>
          <p:cNvCxnSpPr/>
          <p:nvPr/>
        </p:nvCxnSpPr>
        <p:spPr>
          <a:xfrm>
            <a:off x="482600" y="2411850"/>
            <a:ext cx="4496400" cy="0"/>
          </a:xfrm>
          <a:prstGeom prst="straightConnector1">
            <a:avLst/>
          </a:prstGeom>
          <a:noFill/>
          <a:ln cap="flat" cmpd="sng" w="9525">
            <a:solidFill>
              <a:schemeClr val="dk1"/>
            </a:solidFill>
            <a:prstDash val="solid"/>
            <a:round/>
            <a:headEnd len="sm" w="sm" type="none"/>
            <a:tailEnd len="sm" w="sm" type="none"/>
          </a:ln>
        </p:spPr>
      </p:cxnSp>
      <p:cxnSp>
        <p:nvCxnSpPr>
          <p:cNvPr id="642" name="Google Shape;642;p72"/>
          <p:cNvCxnSpPr/>
          <p:nvPr/>
        </p:nvCxnSpPr>
        <p:spPr>
          <a:xfrm>
            <a:off x="482600" y="3370863"/>
            <a:ext cx="4496400" cy="0"/>
          </a:xfrm>
          <a:prstGeom prst="straightConnector1">
            <a:avLst/>
          </a:prstGeom>
          <a:noFill/>
          <a:ln cap="flat" cmpd="sng" w="9525">
            <a:solidFill>
              <a:schemeClr val="dk1"/>
            </a:solidFill>
            <a:prstDash val="solid"/>
            <a:round/>
            <a:headEnd len="sm" w="sm" type="none"/>
            <a:tailEnd len="sm" w="sm" type="none"/>
          </a:ln>
        </p:spPr>
      </p:cxnSp>
      <p:cxnSp>
        <p:nvCxnSpPr>
          <p:cNvPr id="643" name="Google Shape;643;p72"/>
          <p:cNvCxnSpPr/>
          <p:nvPr/>
        </p:nvCxnSpPr>
        <p:spPr>
          <a:xfrm>
            <a:off x="482600" y="4296463"/>
            <a:ext cx="4496400" cy="0"/>
          </a:xfrm>
          <a:prstGeom prst="straightConnector1">
            <a:avLst/>
          </a:prstGeom>
          <a:noFill/>
          <a:ln cap="flat" cmpd="sng" w="9525">
            <a:solidFill>
              <a:schemeClr val="dk1"/>
            </a:solidFill>
            <a:prstDash val="solid"/>
            <a:round/>
            <a:headEnd len="sm" w="sm" type="none"/>
            <a:tailEnd len="sm" w="sm" type="none"/>
          </a:ln>
        </p:spPr>
      </p:cxnSp>
      <p:sp>
        <p:nvSpPr>
          <p:cNvPr id="644" name="Google Shape;644;p72"/>
          <p:cNvSpPr txBox="1"/>
          <p:nvPr>
            <p:ph idx="3" type="body"/>
          </p:nvPr>
        </p:nvSpPr>
        <p:spPr>
          <a:xfrm>
            <a:off x="453466" y="3468581"/>
            <a:ext cx="1536600" cy="660600"/>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dk1"/>
              </a:buClr>
              <a:buSzPts val="3600"/>
              <a:buChar char="​"/>
              <a:defRPr sz="36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645" name="Google Shape;645;p72"/>
          <p:cNvSpPr txBox="1"/>
          <p:nvPr>
            <p:ph idx="4" type="body"/>
          </p:nvPr>
        </p:nvSpPr>
        <p:spPr>
          <a:xfrm>
            <a:off x="2147610" y="3530126"/>
            <a:ext cx="2666400" cy="558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646" name="Google Shape;646;p72"/>
          <p:cNvSpPr txBox="1"/>
          <p:nvPr>
            <p:ph idx="5" type="body"/>
          </p:nvPr>
        </p:nvSpPr>
        <p:spPr>
          <a:xfrm>
            <a:off x="453466" y="4382981"/>
            <a:ext cx="1536600" cy="660600"/>
          </a:xfrm>
          <a:prstGeom prst="rect">
            <a:avLst/>
          </a:prstGeom>
          <a:noFill/>
          <a:ln>
            <a:noFill/>
          </a:ln>
        </p:spPr>
        <p:txBody>
          <a:bodyPr anchorCtr="0" anchor="t" bIns="0" lIns="0" spcFirstLastPara="1" rIns="0" wrap="square" tIns="0">
            <a:noAutofit/>
          </a:bodyPr>
          <a:lstStyle>
            <a:lvl1pPr indent="-457200" lvl="0" marL="457200" algn="l">
              <a:lnSpc>
                <a:spcPct val="100000"/>
              </a:lnSpc>
              <a:spcBef>
                <a:spcPts val="1400"/>
              </a:spcBef>
              <a:spcAft>
                <a:spcPts val="0"/>
              </a:spcAft>
              <a:buClr>
                <a:schemeClr val="dk1"/>
              </a:buClr>
              <a:buSzPts val="3600"/>
              <a:buChar char="​"/>
              <a:defRPr sz="3600"/>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647" name="Google Shape;647;p72"/>
          <p:cNvSpPr txBox="1"/>
          <p:nvPr>
            <p:ph idx="6" type="body"/>
          </p:nvPr>
        </p:nvSpPr>
        <p:spPr>
          <a:xfrm>
            <a:off x="2147610" y="4444526"/>
            <a:ext cx="2666400" cy="558600"/>
          </a:xfrm>
          <a:prstGeom prst="rect">
            <a:avLst/>
          </a:prstGeom>
          <a:noFill/>
          <a:ln>
            <a:noFill/>
          </a:ln>
        </p:spPr>
        <p:txBody>
          <a:bodyPr anchorCtr="0" anchor="t" bIns="0" lIns="0" spcFirstLastPara="1" rIns="0" wrap="square" tIns="0">
            <a:noAutofit/>
          </a:bodyPr>
          <a:lstStyle>
            <a:lvl1pPr indent="-317500" lvl="0" marL="457200" algn="l">
              <a:lnSpc>
                <a:spcPct val="100000"/>
              </a:lnSpc>
              <a:spcBef>
                <a:spcPts val="1400"/>
              </a:spcBef>
              <a:spcAft>
                <a:spcPts val="0"/>
              </a:spcAft>
              <a:buClr>
                <a:schemeClr val="dk1"/>
              </a:buClr>
              <a:buSzPts val="1400"/>
              <a:buChar char="​"/>
              <a:defRPr sz="1400"/>
            </a:lvl1pPr>
            <a:lvl2pPr indent="-295275" lvl="1" marL="914400" algn="l">
              <a:lnSpc>
                <a:spcPct val="100000"/>
              </a:lnSpc>
              <a:spcBef>
                <a:spcPts val="800"/>
              </a:spcBef>
              <a:spcAft>
                <a:spcPts val="0"/>
              </a:spcAft>
              <a:buClr>
                <a:schemeClr val="dk1"/>
              </a:buClr>
              <a:buSzPts val="1050"/>
              <a:buChar char="•"/>
              <a:defRPr sz="1050"/>
            </a:lvl2pPr>
            <a:lvl3pPr indent="-228600" lvl="2" marL="1371600" algn="l">
              <a:lnSpc>
                <a:spcPct val="100000"/>
              </a:lnSpc>
              <a:spcBef>
                <a:spcPts val="800"/>
              </a:spcBef>
              <a:spcAft>
                <a:spcPts val="0"/>
              </a:spcAft>
              <a:buClr>
                <a:srgbClr val="6B665F"/>
              </a:buClr>
              <a:buSzPts val="1000"/>
              <a:buNone/>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648" name="Google Shape;648;p72"/>
          <p:cNvSpPr txBox="1"/>
          <p:nvPr>
            <p:ph idx="7" type="body"/>
          </p:nvPr>
        </p:nvSpPr>
        <p:spPr>
          <a:xfrm>
            <a:off x="482600" y="5988750"/>
            <a:ext cx="4662300" cy="253500"/>
          </a:xfrm>
          <a:prstGeom prst="rect">
            <a:avLst/>
          </a:prstGeom>
          <a:noFill/>
          <a:ln>
            <a:noFill/>
          </a:ln>
        </p:spPr>
        <p:txBody>
          <a:bodyPr anchorCtr="0" anchor="t" bIns="0" lIns="0" spcFirstLastPara="1" rIns="0" wrap="square" tIns="0">
            <a:noAutofit/>
          </a:bodyPr>
          <a:lstStyle>
            <a:lvl1pPr indent="-279400" lvl="0" marL="457200" algn="l">
              <a:lnSpc>
                <a:spcPct val="90000"/>
              </a:lnSpc>
              <a:spcBef>
                <a:spcPts val="0"/>
              </a:spcBef>
              <a:spcAft>
                <a:spcPts val="0"/>
              </a:spcAft>
              <a:buClr>
                <a:srgbClr val="C5C5C5"/>
              </a:buClr>
              <a:buSzPts val="800"/>
              <a:buChar char="​"/>
              <a:defRPr sz="800">
                <a:solidFill>
                  <a:srgbClr val="C5C5C5"/>
                </a:solidFill>
              </a:defRPr>
            </a:lvl1pPr>
            <a:lvl2pPr indent="-342900" lvl="1" marL="914400" algn="l">
              <a:lnSpc>
                <a:spcPct val="100000"/>
              </a:lnSpc>
              <a:spcBef>
                <a:spcPts val="800"/>
              </a:spcBef>
              <a:spcAft>
                <a:spcPts val="0"/>
              </a:spcAft>
              <a:buClr>
                <a:schemeClr val="dk1"/>
              </a:buClr>
              <a:buSzPts val="1800"/>
              <a:buChar char="•"/>
              <a:defRPr/>
            </a:lvl2pPr>
            <a:lvl3pPr indent="-342900" lvl="2" marL="1371600" algn="l">
              <a:lnSpc>
                <a:spcPct val="100000"/>
              </a:lnSpc>
              <a:spcBef>
                <a:spcPts val="800"/>
              </a:spcBef>
              <a:spcAft>
                <a:spcPts val="0"/>
              </a:spcAft>
              <a:buClr>
                <a:srgbClr val="6B665F"/>
              </a:buClr>
              <a:buSzPts val="1800"/>
              <a:buChar char="－"/>
              <a:defRPr/>
            </a:lvl3pPr>
            <a:lvl4pPr indent="-342900" lvl="3" marL="1828800" algn="l">
              <a:lnSpc>
                <a:spcPct val="90000"/>
              </a:lnSpc>
              <a:spcBef>
                <a:spcPts val="1400"/>
              </a:spcBef>
              <a:spcAft>
                <a:spcPts val="0"/>
              </a:spcAft>
              <a:buSzPts val="1800"/>
              <a:buChar char="​"/>
              <a:defRPr/>
            </a:lvl4pPr>
            <a:lvl5pPr indent="-342900" lvl="4" marL="2286000" algn="l">
              <a:lnSpc>
                <a:spcPct val="100000"/>
              </a:lnSpc>
              <a:spcBef>
                <a:spcPts val="1400"/>
              </a:spcBef>
              <a:spcAft>
                <a:spcPts val="0"/>
              </a:spcAft>
              <a:buSzPts val="1800"/>
              <a:buChar char="​"/>
              <a:defRPr/>
            </a:lvl5pPr>
            <a:lvl6pPr indent="-342900" lvl="5" marL="2743200" algn="l">
              <a:lnSpc>
                <a:spcPct val="90000"/>
              </a:lnSpc>
              <a:spcBef>
                <a:spcPts val="2000"/>
              </a:spcBef>
              <a:spcAft>
                <a:spcPts val="0"/>
              </a:spcAft>
              <a:buSzPts val="1800"/>
              <a:buChar char="​"/>
              <a:defRPr/>
            </a:lvl6pPr>
            <a:lvl7pPr indent="-342900" lvl="6" marL="3200400" algn="l">
              <a:lnSpc>
                <a:spcPct val="90000"/>
              </a:lnSpc>
              <a:spcBef>
                <a:spcPts val="3300"/>
              </a:spcBef>
              <a:spcAft>
                <a:spcPts val="0"/>
              </a:spcAft>
              <a:buClr>
                <a:schemeClr val="dk1"/>
              </a:buClr>
              <a:buSzPts val="18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Tree>
  </p:cSld>
  <p:clrMapOvr>
    <a:masterClrMapping/>
  </p:clrMapOvr>
  <mc:AlternateContent>
    <mc:Choice Requires="p14">
      <p:transition p14:dur="100">
        <p:fade thruBlk="1"/>
      </p:transition>
    </mc:Choice>
    <mc:Fallback>
      <p:transition>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_Title + 2 Column">
  <p:cSld name="1_e_Title + 2 Column">
    <p:spTree>
      <p:nvGrpSpPr>
        <p:cNvPr id="649" name="Shape 649"/>
        <p:cNvGrpSpPr/>
        <p:nvPr/>
      </p:nvGrpSpPr>
      <p:grpSpPr>
        <a:xfrm>
          <a:off x="0" y="0"/>
          <a:ext cx="0" cy="0"/>
          <a:chOff x="0" y="0"/>
          <a:chExt cx="0" cy="0"/>
        </a:xfrm>
      </p:grpSpPr>
      <p:sp>
        <p:nvSpPr>
          <p:cNvPr id="650" name="Google Shape;650;p73"/>
          <p:cNvSpPr txBox="1"/>
          <p:nvPr>
            <p:ph idx="1" type="body"/>
          </p:nvPr>
        </p:nvSpPr>
        <p:spPr>
          <a:xfrm>
            <a:off x="475467" y="1568171"/>
            <a:ext cx="5391900" cy="43182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SzPts val="1600"/>
              <a:buChar char="​"/>
              <a:defRPr/>
            </a:lvl1pPr>
            <a:lvl2pPr indent="-304800" lvl="1" marL="914400" algn="l">
              <a:lnSpc>
                <a:spcPct val="100000"/>
              </a:lnSpc>
              <a:spcBef>
                <a:spcPts val="800"/>
              </a:spcBef>
              <a:spcAft>
                <a:spcPts val="0"/>
              </a:spcAft>
              <a:buSzPts val="1200"/>
              <a:buChar char="•"/>
              <a:defRPr/>
            </a:lvl2pPr>
            <a:lvl3pPr indent="-292100" lvl="2" marL="1371600" algn="l">
              <a:lnSpc>
                <a:spcPct val="100000"/>
              </a:lnSpc>
              <a:spcBef>
                <a:spcPts val="800"/>
              </a:spcBef>
              <a:spcAft>
                <a:spcPts val="0"/>
              </a:spcAft>
              <a:buSzPts val="1000"/>
              <a:buChar char="－"/>
              <a:defRPr/>
            </a:lvl3pPr>
            <a:lvl4pPr indent="-295275" lvl="3" marL="1828800" algn="l">
              <a:lnSpc>
                <a:spcPct val="90000"/>
              </a:lnSpc>
              <a:spcBef>
                <a:spcPts val="1400"/>
              </a:spcBef>
              <a:spcAft>
                <a:spcPts val="0"/>
              </a:spcAft>
              <a:buSzPts val="1050"/>
              <a:buChar char="​"/>
              <a:defRPr/>
            </a:lvl4pPr>
            <a:lvl5pPr indent="-298450" lvl="4" marL="2286000" algn="l">
              <a:lnSpc>
                <a:spcPct val="100000"/>
              </a:lnSpc>
              <a:spcBef>
                <a:spcPts val="1400"/>
              </a:spcBef>
              <a:spcAft>
                <a:spcPts val="0"/>
              </a:spcAft>
              <a:buSzPts val="1100"/>
              <a:buChar char="​"/>
              <a:defRPr b="0" i="0"/>
            </a:lvl5pPr>
            <a:lvl6pPr indent="-381000" lvl="5" marL="2743200" algn="l">
              <a:lnSpc>
                <a:spcPct val="90000"/>
              </a:lnSpc>
              <a:spcBef>
                <a:spcPts val="2000"/>
              </a:spcBef>
              <a:spcAft>
                <a:spcPts val="0"/>
              </a:spcAft>
              <a:buSzPts val="2400"/>
              <a:buChar char="​"/>
              <a:defRPr/>
            </a:lvl6pPr>
            <a:lvl7pPr indent="-457200" lvl="6" marL="3200400" algn="l">
              <a:lnSpc>
                <a:spcPct val="90000"/>
              </a:lnSpc>
              <a:spcBef>
                <a:spcPts val="3300"/>
              </a:spcBef>
              <a:spcAft>
                <a:spcPts val="0"/>
              </a:spcAft>
              <a:buSzPts val="36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651" name="Google Shape;651;p73"/>
          <p:cNvSpPr txBox="1"/>
          <p:nvPr>
            <p:ph idx="2" type="body"/>
          </p:nvPr>
        </p:nvSpPr>
        <p:spPr>
          <a:xfrm>
            <a:off x="6332805" y="1568171"/>
            <a:ext cx="5391900" cy="43182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1400"/>
              </a:spcBef>
              <a:spcAft>
                <a:spcPts val="0"/>
              </a:spcAft>
              <a:buSzPts val="1600"/>
              <a:buChar char="​"/>
              <a:defRPr/>
            </a:lvl1pPr>
            <a:lvl2pPr indent="-304800" lvl="1" marL="914400" algn="l">
              <a:lnSpc>
                <a:spcPct val="100000"/>
              </a:lnSpc>
              <a:spcBef>
                <a:spcPts val="800"/>
              </a:spcBef>
              <a:spcAft>
                <a:spcPts val="0"/>
              </a:spcAft>
              <a:buSzPts val="1200"/>
              <a:buChar char="•"/>
              <a:defRPr/>
            </a:lvl2pPr>
            <a:lvl3pPr indent="-292100" lvl="2" marL="1371600" algn="l">
              <a:lnSpc>
                <a:spcPct val="100000"/>
              </a:lnSpc>
              <a:spcBef>
                <a:spcPts val="800"/>
              </a:spcBef>
              <a:spcAft>
                <a:spcPts val="0"/>
              </a:spcAft>
              <a:buSzPts val="1000"/>
              <a:buChar char="－"/>
              <a:defRPr/>
            </a:lvl3pPr>
            <a:lvl4pPr indent="-295275" lvl="3" marL="1828800" algn="l">
              <a:lnSpc>
                <a:spcPct val="90000"/>
              </a:lnSpc>
              <a:spcBef>
                <a:spcPts val="1400"/>
              </a:spcBef>
              <a:spcAft>
                <a:spcPts val="0"/>
              </a:spcAft>
              <a:buSzPts val="1050"/>
              <a:buChar char="​"/>
              <a:defRPr/>
            </a:lvl4pPr>
            <a:lvl5pPr indent="-298450" lvl="4" marL="2286000" algn="l">
              <a:lnSpc>
                <a:spcPct val="100000"/>
              </a:lnSpc>
              <a:spcBef>
                <a:spcPts val="1400"/>
              </a:spcBef>
              <a:spcAft>
                <a:spcPts val="0"/>
              </a:spcAft>
              <a:buSzPts val="1100"/>
              <a:buChar char="​"/>
              <a:defRPr b="0" i="0"/>
            </a:lvl5pPr>
            <a:lvl6pPr indent="-381000" lvl="5" marL="2743200" algn="l">
              <a:lnSpc>
                <a:spcPct val="90000"/>
              </a:lnSpc>
              <a:spcBef>
                <a:spcPts val="2000"/>
              </a:spcBef>
              <a:spcAft>
                <a:spcPts val="0"/>
              </a:spcAft>
              <a:buSzPts val="2400"/>
              <a:buChar char="​"/>
              <a:defRPr/>
            </a:lvl6pPr>
            <a:lvl7pPr indent="-457200" lvl="6" marL="3200400" algn="l">
              <a:lnSpc>
                <a:spcPct val="90000"/>
              </a:lnSpc>
              <a:spcBef>
                <a:spcPts val="3300"/>
              </a:spcBef>
              <a:spcAft>
                <a:spcPts val="0"/>
              </a:spcAft>
              <a:buSzPts val="36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652" name="Google Shape;652;p73"/>
          <p:cNvSpPr txBox="1"/>
          <p:nvPr>
            <p:ph idx="3" type="body"/>
          </p:nvPr>
        </p:nvSpPr>
        <p:spPr>
          <a:xfrm>
            <a:off x="482600" y="1007346"/>
            <a:ext cx="11248200" cy="253500"/>
          </a:xfrm>
          <a:prstGeom prst="rect">
            <a:avLst/>
          </a:prstGeom>
          <a:noFill/>
          <a:ln>
            <a:noFill/>
          </a:ln>
        </p:spPr>
        <p:txBody>
          <a:bodyPr anchorCtr="0" anchor="t" bIns="0" lIns="0" spcFirstLastPara="1" rIns="0" wrap="square" tIns="0">
            <a:noAutofit/>
          </a:bodyPr>
          <a:lstStyle>
            <a:lvl1pPr indent="-330200" lvl="0" marL="457200" algn="l">
              <a:lnSpc>
                <a:spcPct val="90000"/>
              </a:lnSpc>
              <a:spcBef>
                <a:spcPts val="0"/>
              </a:spcBef>
              <a:spcAft>
                <a:spcPts val="0"/>
              </a:spcAft>
              <a:buSzPts val="1600"/>
              <a:buChar char="​"/>
              <a:defRPr sz="1400">
                <a:solidFill>
                  <a:srgbClr val="6B665F"/>
                </a:solidFill>
              </a:defRPr>
            </a:lvl1pPr>
            <a:lvl2pPr indent="-304800" lvl="1" marL="914400" algn="l">
              <a:lnSpc>
                <a:spcPct val="100000"/>
              </a:lnSpc>
              <a:spcBef>
                <a:spcPts val="800"/>
              </a:spcBef>
              <a:spcAft>
                <a:spcPts val="0"/>
              </a:spcAft>
              <a:buSzPts val="1200"/>
              <a:buChar char="•"/>
              <a:defRPr/>
            </a:lvl2pPr>
            <a:lvl3pPr indent="-292100" lvl="2" marL="1371600" algn="l">
              <a:lnSpc>
                <a:spcPct val="100000"/>
              </a:lnSpc>
              <a:spcBef>
                <a:spcPts val="800"/>
              </a:spcBef>
              <a:spcAft>
                <a:spcPts val="0"/>
              </a:spcAft>
              <a:buSzPts val="1000"/>
              <a:buChar char="－"/>
              <a:defRPr/>
            </a:lvl3pPr>
            <a:lvl4pPr indent="-295275" lvl="3" marL="1828800" algn="l">
              <a:lnSpc>
                <a:spcPct val="90000"/>
              </a:lnSpc>
              <a:spcBef>
                <a:spcPts val="1400"/>
              </a:spcBef>
              <a:spcAft>
                <a:spcPts val="0"/>
              </a:spcAft>
              <a:buSzPts val="1050"/>
              <a:buChar char="​"/>
              <a:defRPr/>
            </a:lvl4pPr>
            <a:lvl5pPr indent="-298450" lvl="4" marL="2286000" algn="l">
              <a:lnSpc>
                <a:spcPct val="100000"/>
              </a:lnSpc>
              <a:spcBef>
                <a:spcPts val="1400"/>
              </a:spcBef>
              <a:spcAft>
                <a:spcPts val="0"/>
              </a:spcAft>
              <a:buSzPts val="1100"/>
              <a:buChar char="​"/>
              <a:defRPr/>
            </a:lvl5pPr>
            <a:lvl6pPr indent="-381000" lvl="5" marL="2743200" algn="l">
              <a:lnSpc>
                <a:spcPct val="90000"/>
              </a:lnSpc>
              <a:spcBef>
                <a:spcPts val="2000"/>
              </a:spcBef>
              <a:spcAft>
                <a:spcPts val="0"/>
              </a:spcAft>
              <a:buSzPts val="2400"/>
              <a:buChar char="​"/>
              <a:defRPr/>
            </a:lvl6pPr>
            <a:lvl7pPr indent="-457200" lvl="6" marL="3200400" algn="l">
              <a:lnSpc>
                <a:spcPct val="90000"/>
              </a:lnSpc>
              <a:spcBef>
                <a:spcPts val="3300"/>
              </a:spcBef>
              <a:spcAft>
                <a:spcPts val="0"/>
              </a:spcAft>
              <a:buSzPts val="3600"/>
              <a:buChar char="​"/>
              <a:defRPr/>
            </a:lvl7pPr>
            <a:lvl8pPr indent="-342900" lvl="7" marL="3657600" algn="l">
              <a:lnSpc>
                <a:spcPct val="88000"/>
              </a:lnSpc>
              <a:spcBef>
                <a:spcPts val="1600"/>
              </a:spcBef>
              <a:spcAft>
                <a:spcPts val="0"/>
              </a:spcAft>
              <a:buSzPts val="1800"/>
              <a:buChar char="•"/>
              <a:defRPr/>
            </a:lvl8pPr>
            <a:lvl9pPr indent="-342900" lvl="8" marL="4114800" algn="l">
              <a:lnSpc>
                <a:spcPct val="88000"/>
              </a:lnSpc>
              <a:spcBef>
                <a:spcPts val="1600"/>
              </a:spcBef>
              <a:spcAft>
                <a:spcPts val="0"/>
              </a:spcAft>
              <a:buSzPts val="1800"/>
              <a:buChar char="•"/>
              <a:defRPr/>
            </a:lvl9pPr>
          </a:lstStyle>
          <a:p/>
        </p:txBody>
      </p:sp>
      <p:sp>
        <p:nvSpPr>
          <p:cNvPr id="653" name="Google Shape;653;p73"/>
          <p:cNvSpPr txBox="1"/>
          <p:nvPr>
            <p:ph type="title"/>
          </p:nvPr>
        </p:nvSpPr>
        <p:spPr>
          <a:xfrm>
            <a:off x="389636" y="441401"/>
            <a:ext cx="11332500" cy="555900"/>
          </a:xfrm>
          <a:prstGeom prst="rect">
            <a:avLst/>
          </a:prstGeom>
          <a:noFill/>
          <a:ln>
            <a:noFill/>
          </a:ln>
        </p:spPr>
        <p:txBody>
          <a:bodyPr anchorCtr="0" anchor="b" bIns="45700" lIns="91425" spcFirstLastPara="1" rIns="91425" wrap="square" tIns="45700">
            <a:noAutofit/>
          </a:bodyPr>
          <a:lstStyle>
            <a:lvl1pPr lvl="0" algn="l">
              <a:lnSpc>
                <a:spcPct val="80000"/>
              </a:lnSpc>
              <a:spcBef>
                <a:spcPts val="0"/>
              </a:spcBef>
              <a:spcAft>
                <a:spcPts val="0"/>
              </a:spcAft>
              <a:buSzPts val="32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lank">
  <p:cSld name="36 Blank_2">
    <p:spTree>
      <p:nvGrpSpPr>
        <p:cNvPr id="654" name="Shape 654"/>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_1">
    <p:spTree>
      <p:nvGrpSpPr>
        <p:cNvPr id="655" name="Shape 65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6" name="Shape 656"/>
        <p:cNvGrpSpPr/>
        <p:nvPr/>
      </p:nvGrpSpPr>
      <p:grpSpPr>
        <a:xfrm>
          <a:off x="0" y="0"/>
          <a:ext cx="0" cy="0"/>
          <a:chOff x="0" y="0"/>
          <a:chExt cx="0" cy="0"/>
        </a:xfrm>
      </p:grpSpPr>
      <p:sp>
        <p:nvSpPr>
          <p:cNvPr id="657" name="Google Shape;657;p76"/>
          <p:cNvSpPr txBox="1"/>
          <p:nvPr>
            <p:ph type="title"/>
          </p:nvPr>
        </p:nvSpPr>
        <p:spPr>
          <a:xfrm>
            <a:off x="415600" y="593367"/>
            <a:ext cx="11360700" cy="763500"/>
          </a:xfrm>
          <a:prstGeom prst="rect">
            <a:avLst/>
          </a:prstGeom>
        </p:spPr>
        <p:txBody>
          <a:bodyPr anchorCtr="0" anchor="b" bIns="45700" lIns="91425" spcFirstLastPara="1" rIns="91425" wrap="square" tIns="45700">
            <a:noAutofit/>
          </a:bodyPr>
          <a:lstStyle>
            <a:lvl1pPr lvl="0">
              <a:spcBef>
                <a:spcPts val="0"/>
              </a:spcBef>
              <a:spcAft>
                <a:spcPts val="0"/>
              </a:spcAft>
              <a:buSzPts val="3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8" name="Google Shape;658;p76"/>
          <p:cNvSpPr txBox="1"/>
          <p:nvPr>
            <p:ph idx="1" type="body"/>
          </p:nvPr>
        </p:nvSpPr>
        <p:spPr>
          <a:xfrm>
            <a:off x="415600" y="1536633"/>
            <a:ext cx="11360700" cy="4555200"/>
          </a:xfrm>
          <a:prstGeom prst="rect">
            <a:avLst/>
          </a:prstGeom>
        </p:spPr>
        <p:txBody>
          <a:bodyPr anchorCtr="0" anchor="t" bIns="0" lIns="0" spcFirstLastPara="1" rIns="0" wrap="square" tIns="0">
            <a:noAutofit/>
          </a:bodyPr>
          <a:lstStyle>
            <a:lvl1pPr indent="-330200" lvl="0" marL="457200">
              <a:spcBef>
                <a:spcPts val="1400"/>
              </a:spcBef>
              <a:spcAft>
                <a:spcPts val="0"/>
              </a:spcAft>
              <a:buSzPts val="1600"/>
              <a:buChar char="​"/>
              <a:defRPr/>
            </a:lvl1pPr>
            <a:lvl2pPr indent="-304800" lvl="1" marL="914400">
              <a:spcBef>
                <a:spcPts val="800"/>
              </a:spcBef>
              <a:spcAft>
                <a:spcPts val="0"/>
              </a:spcAft>
              <a:buSzPts val="1200"/>
              <a:buChar char="•"/>
              <a:defRPr/>
            </a:lvl2pPr>
            <a:lvl3pPr indent="-292100" lvl="2" marL="1371600">
              <a:spcBef>
                <a:spcPts val="800"/>
              </a:spcBef>
              <a:spcAft>
                <a:spcPts val="0"/>
              </a:spcAft>
              <a:buSzPts val="1000"/>
              <a:buChar char="－"/>
              <a:defRPr/>
            </a:lvl3pPr>
            <a:lvl4pPr indent="-295275" lvl="3" marL="1828800">
              <a:spcBef>
                <a:spcPts val="1400"/>
              </a:spcBef>
              <a:spcAft>
                <a:spcPts val="0"/>
              </a:spcAft>
              <a:buSzPts val="1050"/>
              <a:buChar char="​"/>
              <a:defRPr/>
            </a:lvl4pPr>
            <a:lvl5pPr indent="-298450" lvl="4" marL="2286000">
              <a:spcBef>
                <a:spcPts val="1400"/>
              </a:spcBef>
              <a:spcAft>
                <a:spcPts val="0"/>
              </a:spcAft>
              <a:buSzPts val="1100"/>
              <a:buChar char="​"/>
              <a:defRPr/>
            </a:lvl5pPr>
            <a:lvl6pPr indent="-381000" lvl="5" marL="2743200">
              <a:spcBef>
                <a:spcPts val="2000"/>
              </a:spcBef>
              <a:spcAft>
                <a:spcPts val="0"/>
              </a:spcAft>
              <a:buSzPts val="2400"/>
              <a:buChar char="​"/>
              <a:defRPr/>
            </a:lvl6pPr>
            <a:lvl7pPr indent="-457200" lvl="6" marL="3200400">
              <a:spcBef>
                <a:spcPts val="3300"/>
              </a:spcBef>
              <a:spcAft>
                <a:spcPts val="0"/>
              </a:spcAft>
              <a:buSzPts val="3600"/>
              <a:buChar char="​"/>
              <a:defRPr/>
            </a:lvl7pPr>
            <a:lvl8pPr indent="-342900" lvl="7" marL="3657600">
              <a:spcBef>
                <a:spcPts val="1600"/>
              </a:spcBef>
              <a:spcAft>
                <a:spcPts val="0"/>
              </a:spcAft>
              <a:buSzPts val="1800"/>
              <a:buChar char="•"/>
              <a:defRPr/>
            </a:lvl8pPr>
            <a:lvl9pPr indent="-342900" lvl="8" marL="4114800">
              <a:spcBef>
                <a:spcPts val="1600"/>
              </a:spcBef>
              <a:spcAft>
                <a:spcPts val="0"/>
              </a:spcAft>
              <a:buSzPts val="1800"/>
              <a:buChar char="•"/>
              <a:defRPr/>
            </a:lvl9pPr>
          </a:lstStyle>
          <a:p/>
        </p:txBody>
      </p:sp>
      <p:sp>
        <p:nvSpPr>
          <p:cNvPr id="659" name="Google Shape;659;p7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0" name="Shape 660"/>
        <p:cNvGrpSpPr/>
        <p:nvPr/>
      </p:nvGrpSpPr>
      <p:grpSpPr>
        <a:xfrm>
          <a:off x="0" y="0"/>
          <a:ext cx="0" cy="0"/>
          <a:chOff x="0" y="0"/>
          <a:chExt cx="0" cy="0"/>
        </a:xfrm>
      </p:grpSpPr>
      <p:sp>
        <p:nvSpPr>
          <p:cNvPr id="661" name="Google Shape;661;p77"/>
          <p:cNvSpPr txBox="1"/>
          <p:nvPr>
            <p:ph type="ctrTitle"/>
          </p:nvPr>
        </p:nvSpPr>
        <p:spPr>
          <a:xfrm>
            <a:off x="415611" y="992767"/>
            <a:ext cx="11360700" cy="2736900"/>
          </a:xfrm>
          <a:prstGeom prst="rect">
            <a:avLst/>
          </a:prstGeom>
        </p:spPr>
        <p:txBody>
          <a:bodyPr anchorCtr="0" anchor="b" bIns="45700" lIns="91425" spcFirstLastPara="1" rIns="91425" wrap="square" tIns="45700">
            <a:no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662" name="Google Shape;662;p77"/>
          <p:cNvSpPr txBox="1"/>
          <p:nvPr>
            <p:ph idx="1" type="subTitle"/>
          </p:nvPr>
        </p:nvSpPr>
        <p:spPr>
          <a:xfrm>
            <a:off x="415600" y="3778833"/>
            <a:ext cx="11360700" cy="1056900"/>
          </a:xfrm>
          <a:prstGeom prst="rect">
            <a:avLst/>
          </a:prstGeom>
        </p:spPr>
        <p:txBody>
          <a:bodyPr anchorCtr="0" anchor="t" bIns="0" lIns="0" spcFirstLastPara="1" rIns="0" wrap="square" tIns="0">
            <a:noAutofit/>
          </a:bodyPr>
          <a:lstStyle>
            <a:lvl1pPr lvl="0" algn="ctr">
              <a:lnSpc>
                <a:spcPct val="100000"/>
              </a:lnSpc>
              <a:spcBef>
                <a:spcPts val="1400"/>
              </a:spcBef>
              <a:spcAft>
                <a:spcPts val="0"/>
              </a:spcAft>
              <a:buSzPts val="3700"/>
              <a:buNone/>
              <a:defRPr sz="3700"/>
            </a:lvl1pPr>
            <a:lvl2pPr lvl="1" algn="ctr">
              <a:lnSpc>
                <a:spcPct val="100000"/>
              </a:lnSpc>
              <a:spcBef>
                <a:spcPts val="800"/>
              </a:spcBef>
              <a:spcAft>
                <a:spcPts val="0"/>
              </a:spcAft>
              <a:buSzPts val="3700"/>
              <a:buNone/>
              <a:defRPr sz="3700"/>
            </a:lvl2pPr>
            <a:lvl3pPr lvl="2" algn="ctr">
              <a:lnSpc>
                <a:spcPct val="100000"/>
              </a:lnSpc>
              <a:spcBef>
                <a:spcPts val="800"/>
              </a:spcBef>
              <a:spcAft>
                <a:spcPts val="0"/>
              </a:spcAft>
              <a:buSzPts val="3700"/>
              <a:buNone/>
              <a:defRPr sz="3700"/>
            </a:lvl3pPr>
            <a:lvl4pPr lvl="3" algn="ctr">
              <a:lnSpc>
                <a:spcPct val="100000"/>
              </a:lnSpc>
              <a:spcBef>
                <a:spcPts val="1400"/>
              </a:spcBef>
              <a:spcAft>
                <a:spcPts val="0"/>
              </a:spcAft>
              <a:buSzPts val="3700"/>
              <a:buNone/>
              <a:defRPr sz="3700"/>
            </a:lvl4pPr>
            <a:lvl5pPr lvl="4" algn="ctr">
              <a:lnSpc>
                <a:spcPct val="100000"/>
              </a:lnSpc>
              <a:spcBef>
                <a:spcPts val="1400"/>
              </a:spcBef>
              <a:spcAft>
                <a:spcPts val="0"/>
              </a:spcAft>
              <a:buSzPts val="3700"/>
              <a:buNone/>
              <a:defRPr sz="3700"/>
            </a:lvl5pPr>
            <a:lvl6pPr lvl="5" algn="ctr">
              <a:lnSpc>
                <a:spcPct val="100000"/>
              </a:lnSpc>
              <a:spcBef>
                <a:spcPts val="2000"/>
              </a:spcBef>
              <a:spcAft>
                <a:spcPts val="0"/>
              </a:spcAft>
              <a:buSzPts val="3700"/>
              <a:buNone/>
              <a:defRPr sz="3700"/>
            </a:lvl6pPr>
            <a:lvl7pPr lvl="6" algn="ctr">
              <a:lnSpc>
                <a:spcPct val="100000"/>
              </a:lnSpc>
              <a:spcBef>
                <a:spcPts val="3300"/>
              </a:spcBef>
              <a:spcAft>
                <a:spcPts val="0"/>
              </a:spcAft>
              <a:buSzPts val="3700"/>
              <a:buNone/>
              <a:defRPr sz="3700"/>
            </a:lvl7pPr>
            <a:lvl8pPr lvl="7" algn="ctr">
              <a:lnSpc>
                <a:spcPct val="100000"/>
              </a:lnSpc>
              <a:spcBef>
                <a:spcPts val="1600"/>
              </a:spcBef>
              <a:spcAft>
                <a:spcPts val="0"/>
              </a:spcAft>
              <a:buSzPts val="3700"/>
              <a:buNone/>
              <a:defRPr sz="3700"/>
            </a:lvl8pPr>
            <a:lvl9pPr lvl="8" algn="ctr">
              <a:lnSpc>
                <a:spcPct val="100000"/>
              </a:lnSpc>
              <a:spcBef>
                <a:spcPts val="1600"/>
              </a:spcBef>
              <a:spcAft>
                <a:spcPts val="0"/>
              </a:spcAft>
              <a:buSzPts val="3700"/>
              <a:buNone/>
              <a:defRPr sz="3700"/>
            </a:lvl9pPr>
          </a:lstStyle>
          <a:p/>
        </p:txBody>
      </p:sp>
      <p:sp>
        <p:nvSpPr>
          <p:cNvPr id="663" name="Google Shape;663;p77"/>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buNone/>
              <a:defRPr sz="1900"/>
            </a:lvl1pPr>
            <a:lvl2pPr lvl="1">
              <a:buNone/>
              <a:defRPr sz="1900"/>
            </a:lvl2pPr>
            <a:lvl3pPr lvl="2">
              <a:buNone/>
              <a:defRPr sz="1900"/>
            </a:lvl3pPr>
            <a:lvl4pPr lvl="3">
              <a:buNone/>
              <a:defRPr sz="1900"/>
            </a:lvl4pPr>
            <a:lvl5pPr lvl="4">
              <a:buNone/>
              <a:defRPr sz="1900"/>
            </a:lvl5pPr>
            <a:lvl6pPr lvl="5">
              <a:buNone/>
              <a:defRPr sz="1900"/>
            </a:lvl6pPr>
            <a:lvl7pPr lvl="6">
              <a:buNone/>
              <a:defRPr sz="1900"/>
            </a:lvl7pPr>
            <a:lvl8pPr lvl="7">
              <a:buNone/>
              <a:defRPr sz="1900"/>
            </a:lvl8pPr>
            <a:lvl9pPr lvl="8">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Meet the Team_Long" showMasterSp="0">
  <p:cSld name="07_Meet the Team_Long">
    <p:spTree>
      <p:nvGrpSpPr>
        <p:cNvPr id="664" name="Shape 664"/>
        <p:cNvGrpSpPr/>
        <p:nvPr/>
      </p:nvGrpSpPr>
      <p:grpSpPr>
        <a:xfrm>
          <a:off x="0" y="0"/>
          <a:ext cx="0" cy="0"/>
          <a:chOff x="0" y="0"/>
          <a:chExt cx="0" cy="0"/>
        </a:xfrm>
      </p:grpSpPr>
      <p:sp>
        <p:nvSpPr>
          <p:cNvPr id="665" name="Google Shape;665;p78"/>
          <p:cNvSpPr/>
          <p:nvPr>
            <p:ph idx="2" type="pic"/>
          </p:nvPr>
        </p:nvSpPr>
        <p:spPr>
          <a:xfrm>
            <a:off x="489972" y="1844532"/>
            <a:ext cx="729300" cy="729300"/>
          </a:xfrm>
          <a:prstGeom prst="roundRect">
            <a:avLst>
              <a:gd fmla="val 16667" name="adj"/>
            </a:avLst>
          </a:prstGeom>
          <a:solidFill>
            <a:srgbClr val="AFABA1"/>
          </a:solidFill>
          <a:ln>
            <a:noFill/>
          </a:ln>
        </p:spPr>
      </p:sp>
      <p:sp>
        <p:nvSpPr>
          <p:cNvPr id="666" name="Google Shape;666;p78"/>
          <p:cNvSpPr txBox="1"/>
          <p:nvPr>
            <p:ph type="title"/>
          </p:nvPr>
        </p:nvSpPr>
        <p:spPr>
          <a:xfrm>
            <a:off x="1219199" y="729211"/>
            <a:ext cx="10503300" cy="795600"/>
          </a:xfrm>
          <a:prstGeom prst="rect">
            <a:avLst/>
          </a:prstGeom>
          <a:noFill/>
          <a:ln>
            <a:noFill/>
          </a:ln>
        </p:spPr>
        <p:txBody>
          <a:bodyPr anchorCtr="0" anchor="t" bIns="0" lIns="0" spcFirstLastPara="1" rIns="0" wrap="square" tIns="0">
            <a:noAutofit/>
          </a:bodyPr>
          <a:lstStyle>
            <a:lvl1pPr lvl="0" algn="l">
              <a:lnSpc>
                <a:spcPct val="88000"/>
              </a:lnSpc>
              <a:spcBef>
                <a:spcPts val="0"/>
              </a:spcBef>
              <a:spcAft>
                <a:spcPts val="0"/>
              </a:spcAft>
              <a:buClr>
                <a:schemeClr val="dk1"/>
              </a:buClr>
              <a:buSzPts val="4000"/>
              <a:buNone/>
              <a:defRPr i="0" sz="4000">
                <a:solidFill>
                  <a:schemeClr val="dk1"/>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667" name="Google Shape;667;p78"/>
          <p:cNvSpPr/>
          <p:nvPr>
            <p:ph idx="3" type="pic"/>
          </p:nvPr>
        </p:nvSpPr>
        <p:spPr>
          <a:xfrm>
            <a:off x="2756722" y="1844532"/>
            <a:ext cx="729300" cy="729300"/>
          </a:xfrm>
          <a:prstGeom prst="roundRect">
            <a:avLst>
              <a:gd fmla="val 16667" name="adj"/>
            </a:avLst>
          </a:prstGeom>
          <a:solidFill>
            <a:srgbClr val="AFABA1"/>
          </a:solidFill>
          <a:ln>
            <a:noFill/>
          </a:ln>
        </p:spPr>
      </p:sp>
      <p:sp>
        <p:nvSpPr>
          <p:cNvPr id="668" name="Google Shape;668;p78"/>
          <p:cNvSpPr/>
          <p:nvPr>
            <p:ph idx="4" type="pic"/>
          </p:nvPr>
        </p:nvSpPr>
        <p:spPr>
          <a:xfrm>
            <a:off x="5070254" y="1844532"/>
            <a:ext cx="729300" cy="729300"/>
          </a:xfrm>
          <a:prstGeom prst="roundRect">
            <a:avLst>
              <a:gd fmla="val 16667" name="adj"/>
            </a:avLst>
          </a:prstGeom>
          <a:solidFill>
            <a:srgbClr val="AFABA1"/>
          </a:solidFill>
          <a:ln>
            <a:noFill/>
          </a:ln>
        </p:spPr>
      </p:sp>
      <p:sp>
        <p:nvSpPr>
          <p:cNvPr id="669" name="Google Shape;669;p78"/>
          <p:cNvSpPr/>
          <p:nvPr>
            <p:ph idx="5" type="pic"/>
          </p:nvPr>
        </p:nvSpPr>
        <p:spPr>
          <a:xfrm>
            <a:off x="7337004" y="1844532"/>
            <a:ext cx="729300" cy="729300"/>
          </a:xfrm>
          <a:prstGeom prst="roundRect">
            <a:avLst>
              <a:gd fmla="val 16667" name="adj"/>
            </a:avLst>
          </a:prstGeom>
          <a:solidFill>
            <a:srgbClr val="AFABA1"/>
          </a:solidFill>
          <a:ln>
            <a:noFill/>
          </a:ln>
        </p:spPr>
      </p:sp>
      <p:sp>
        <p:nvSpPr>
          <p:cNvPr id="670" name="Google Shape;670;p78"/>
          <p:cNvSpPr/>
          <p:nvPr>
            <p:ph idx="6" type="pic"/>
          </p:nvPr>
        </p:nvSpPr>
        <p:spPr>
          <a:xfrm>
            <a:off x="9653147" y="1844532"/>
            <a:ext cx="729300" cy="729300"/>
          </a:xfrm>
          <a:prstGeom prst="roundRect">
            <a:avLst>
              <a:gd fmla="val 16667" name="adj"/>
            </a:avLst>
          </a:prstGeom>
          <a:solidFill>
            <a:srgbClr val="AFABA1"/>
          </a:solidFill>
          <a:ln>
            <a:noFill/>
          </a:ln>
        </p:spPr>
      </p:sp>
      <p:sp>
        <p:nvSpPr>
          <p:cNvPr id="671" name="Google Shape;671;p78"/>
          <p:cNvSpPr/>
          <p:nvPr>
            <p:ph idx="7" type="pic"/>
          </p:nvPr>
        </p:nvSpPr>
        <p:spPr>
          <a:xfrm>
            <a:off x="489972" y="2967177"/>
            <a:ext cx="729300" cy="729300"/>
          </a:xfrm>
          <a:prstGeom prst="roundRect">
            <a:avLst>
              <a:gd fmla="val 16667" name="adj"/>
            </a:avLst>
          </a:prstGeom>
          <a:solidFill>
            <a:srgbClr val="AFABA1"/>
          </a:solidFill>
          <a:ln>
            <a:noFill/>
          </a:ln>
        </p:spPr>
      </p:sp>
      <p:sp>
        <p:nvSpPr>
          <p:cNvPr id="672" name="Google Shape;672;p78"/>
          <p:cNvSpPr/>
          <p:nvPr>
            <p:ph idx="8" type="pic"/>
          </p:nvPr>
        </p:nvSpPr>
        <p:spPr>
          <a:xfrm>
            <a:off x="2756722" y="2967177"/>
            <a:ext cx="729300" cy="729300"/>
          </a:xfrm>
          <a:prstGeom prst="roundRect">
            <a:avLst>
              <a:gd fmla="val 16667" name="adj"/>
            </a:avLst>
          </a:prstGeom>
          <a:solidFill>
            <a:srgbClr val="AFABA1"/>
          </a:solidFill>
          <a:ln>
            <a:noFill/>
          </a:ln>
        </p:spPr>
      </p:sp>
      <p:sp>
        <p:nvSpPr>
          <p:cNvPr id="673" name="Google Shape;673;p78"/>
          <p:cNvSpPr/>
          <p:nvPr>
            <p:ph idx="9" type="pic"/>
          </p:nvPr>
        </p:nvSpPr>
        <p:spPr>
          <a:xfrm>
            <a:off x="5070254" y="2967177"/>
            <a:ext cx="729300" cy="729300"/>
          </a:xfrm>
          <a:prstGeom prst="roundRect">
            <a:avLst>
              <a:gd fmla="val 16667" name="adj"/>
            </a:avLst>
          </a:prstGeom>
          <a:solidFill>
            <a:srgbClr val="AFABA1"/>
          </a:solidFill>
          <a:ln>
            <a:noFill/>
          </a:ln>
        </p:spPr>
      </p:sp>
      <p:sp>
        <p:nvSpPr>
          <p:cNvPr id="674" name="Google Shape;674;p78"/>
          <p:cNvSpPr/>
          <p:nvPr>
            <p:ph idx="13" type="pic"/>
          </p:nvPr>
        </p:nvSpPr>
        <p:spPr>
          <a:xfrm>
            <a:off x="7337004" y="2967177"/>
            <a:ext cx="729300" cy="729300"/>
          </a:xfrm>
          <a:prstGeom prst="roundRect">
            <a:avLst>
              <a:gd fmla="val 16667" name="adj"/>
            </a:avLst>
          </a:prstGeom>
          <a:solidFill>
            <a:srgbClr val="AFABA1"/>
          </a:solidFill>
          <a:ln>
            <a:noFill/>
          </a:ln>
        </p:spPr>
      </p:sp>
      <p:sp>
        <p:nvSpPr>
          <p:cNvPr id="675" name="Google Shape;675;p78"/>
          <p:cNvSpPr/>
          <p:nvPr>
            <p:ph idx="14" type="pic"/>
          </p:nvPr>
        </p:nvSpPr>
        <p:spPr>
          <a:xfrm>
            <a:off x="9653147" y="2967177"/>
            <a:ext cx="729300" cy="729300"/>
          </a:xfrm>
          <a:prstGeom prst="roundRect">
            <a:avLst>
              <a:gd fmla="val 16667" name="adj"/>
            </a:avLst>
          </a:prstGeom>
          <a:solidFill>
            <a:srgbClr val="AFABA1"/>
          </a:solidFill>
          <a:ln>
            <a:noFill/>
          </a:ln>
        </p:spPr>
      </p:sp>
      <p:sp>
        <p:nvSpPr>
          <p:cNvPr id="676" name="Google Shape;676;p78"/>
          <p:cNvSpPr/>
          <p:nvPr>
            <p:ph idx="15" type="pic"/>
          </p:nvPr>
        </p:nvSpPr>
        <p:spPr>
          <a:xfrm>
            <a:off x="489972" y="4072438"/>
            <a:ext cx="729300" cy="729300"/>
          </a:xfrm>
          <a:prstGeom prst="roundRect">
            <a:avLst>
              <a:gd fmla="val 16667" name="adj"/>
            </a:avLst>
          </a:prstGeom>
          <a:solidFill>
            <a:srgbClr val="AFABA1"/>
          </a:solidFill>
          <a:ln>
            <a:noFill/>
          </a:ln>
        </p:spPr>
      </p:sp>
      <p:sp>
        <p:nvSpPr>
          <p:cNvPr id="677" name="Google Shape;677;p78"/>
          <p:cNvSpPr/>
          <p:nvPr>
            <p:ph idx="16" type="pic"/>
          </p:nvPr>
        </p:nvSpPr>
        <p:spPr>
          <a:xfrm>
            <a:off x="2756722" y="4072438"/>
            <a:ext cx="729300" cy="729300"/>
          </a:xfrm>
          <a:prstGeom prst="roundRect">
            <a:avLst>
              <a:gd fmla="val 16667" name="adj"/>
            </a:avLst>
          </a:prstGeom>
          <a:solidFill>
            <a:srgbClr val="AFABA1"/>
          </a:solidFill>
          <a:ln>
            <a:noFill/>
          </a:ln>
        </p:spPr>
      </p:sp>
      <p:sp>
        <p:nvSpPr>
          <p:cNvPr id="678" name="Google Shape;678;p78"/>
          <p:cNvSpPr/>
          <p:nvPr>
            <p:ph idx="17" type="pic"/>
          </p:nvPr>
        </p:nvSpPr>
        <p:spPr>
          <a:xfrm>
            <a:off x="5070254" y="4072438"/>
            <a:ext cx="729300" cy="729300"/>
          </a:xfrm>
          <a:prstGeom prst="roundRect">
            <a:avLst>
              <a:gd fmla="val 16667" name="adj"/>
            </a:avLst>
          </a:prstGeom>
          <a:solidFill>
            <a:srgbClr val="AFABA1"/>
          </a:solidFill>
          <a:ln>
            <a:noFill/>
          </a:ln>
        </p:spPr>
      </p:sp>
      <p:sp>
        <p:nvSpPr>
          <p:cNvPr id="679" name="Google Shape;679;p78"/>
          <p:cNvSpPr/>
          <p:nvPr>
            <p:ph idx="18" type="pic"/>
          </p:nvPr>
        </p:nvSpPr>
        <p:spPr>
          <a:xfrm>
            <a:off x="7337004" y="4072438"/>
            <a:ext cx="729300" cy="729300"/>
          </a:xfrm>
          <a:prstGeom prst="roundRect">
            <a:avLst>
              <a:gd fmla="val 16667" name="adj"/>
            </a:avLst>
          </a:prstGeom>
          <a:solidFill>
            <a:srgbClr val="AFABA1"/>
          </a:solidFill>
          <a:ln>
            <a:noFill/>
          </a:ln>
        </p:spPr>
      </p:sp>
      <p:sp>
        <p:nvSpPr>
          <p:cNvPr id="680" name="Google Shape;680;p78"/>
          <p:cNvSpPr/>
          <p:nvPr>
            <p:ph idx="19" type="pic"/>
          </p:nvPr>
        </p:nvSpPr>
        <p:spPr>
          <a:xfrm>
            <a:off x="9653147" y="4072438"/>
            <a:ext cx="729300" cy="729300"/>
          </a:xfrm>
          <a:prstGeom prst="roundRect">
            <a:avLst>
              <a:gd fmla="val 16667" name="adj"/>
            </a:avLst>
          </a:prstGeom>
          <a:solidFill>
            <a:srgbClr val="AFABA1"/>
          </a:solidFill>
          <a:ln>
            <a:noFill/>
          </a:ln>
        </p:spPr>
      </p:sp>
      <p:sp>
        <p:nvSpPr>
          <p:cNvPr id="681" name="Google Shape;681;p78"/>
          <p:cNvSpPr/>
          <p:nvPr>
            <p:ph idx="20" type="pic"/>
          </p:nvPr>
        </p:nvSpPr>
        <p:spPr>
          <a:xfrm>
            <a:off x="489972" y="5141429"/>
            <a:ext cx="729300" cy="729300"/>
          </a:xfrm>
          <a:prstGeom prst="roundRect">
            <a:avLst>
              <a:gd fmla="val 16667" name="adj"/>
            </a:avLst>
          </a:prstGeom>
          <a:solidFill>
            <a:srgbClr val="AFABA1"/>
          </a:solidFill>
          <a:ln>
            <a:noFill/>
          </a:ln>
        </p:spPr>
      </p:sp>
      <p:sp>
        <p:nvSpPr>
          <p:cNvPr id="682" name="Google Shape;682;p78"/>
          <p:cNvSpPr/>
          <p:nvPr>
            <p:ph idx="21" type="pic"/>
          </p:nvPr>
        </p:nvSpPr>
        <p:spPr>
          <a:xfrm>
            <a:off x="2756722" y="5141429"/>
            <a:ext cx="729300" cy="729300"/>
          </a:xfrm>
          <a:prstGeom prst="roundRect">
            <a:avLst>
              <a:gd fmla="val 16667" name="adj"/>
            </a:avLst>
          </a:prstGeom>
          <a:solidFill>
            <a:srgbClr val="AFABA1"/>
          </a:solidFill>
          <a:ln>
            <a:noFill/>
          </a:ln>
        </p:spPr>
      </p:sp>
      <p:sp>
        <p:nvSpPr>
          <p:cNvPr id="683" name="Google Shape;683;p78"/>
          <p:cNvSpPr/>
          <p:nvPr>
            <p:ph idx="22" type="pic"/>
          </p:nvPr>
        </p:nvSpPr>
        <p:spPr>
          <a:xfrm>
            <a:off x="5070254" y="5141429"/>
            <a:ext cx="729300" cy="729300"/>
          </a:xfrm>
          <a:prstGeom prst="roundRect">
            <a:avLst>
              <a:gd fmla="val 16667" name="adj"/>
            </a:avLst>
          </a:prstGeom>
          <a:solidFill>
            <a:srgbClr val="AFABA1"/>
          </a:solidFill>
          <a:ln>
            <a:noFill/>
          </a:ln>
        </p:spPr>
      </p:sp>
      <p:sp>
        <p:nvSpPr>
          <p:cNvPr id="684" name="Google Shape;684;p78"/>
          <p:cNvSpPr/>
          <p:nvPr>
            <p:ph idx="23" type="pic"/>
          </p:nvPr>
        </p:nvSpPr>
        <p:spPr>
          <a:xfrm>
            <a:off x="7337004" y="5141429"/>
            <a:ext cx="729300" cy="729300"/>
          </a:xfrm>
          <a:prstGeom prst="roundRect">
            <a:avLst>
              <a:gd fmla="val 16667" name="adj"/>
            </a:avLst>
          </a:prstGeom>
          <a:solidFill>
            <a:srgbClr val="AFABA1"/>
          </a:solidFill>
          <a:ln>
            <a:noFill/>
          </a:ln>
        </p:spPr>
      </p:sp>
      <p:sp>
        <p:nvSpPr>
          <p:cNvPr id="685" name="Google Shape;685;p78"/>
          <p:cNvSpPr/>
          <p:nvPr>
            <p:ph idx="24" type="pic"/>
          </p:nvPr>
        </p:nvSpPr>
        <p:spPr>
          <a:xfrm>
            <a:off x="9653147" y="5141429"/>
            <a:ext cx="729300" cy="729300"/>
          </a:xfrm>
          <a:prstGeom prst="roundRect">
            <a:avLst>
              <a:gd fmla="val 16667" name="adj"/>
            </a:avLst>
          </a:prstGeom>
          <a:solidFill>
            <a:srgbClr val="AFABA1"/>
          </a:solidFill>
          <a:ln>
            <a:noFill/>
          </a:ln>
        </p:spPr>
      </p:sp>
      <p:sp>
        <p:nvSpPr>
          <p:cNvPr id="686" name="Google Shape;686;p78"/>
          <p:cNvSpPr/>
          <p:nvPr/>
        </p:nvSpPr>
        <p:spPr>
          <a:xfrm>
            <a:off x="470227" y="6445914"/>
            <a:ext cx="4294800" cy="92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rgbClr val="191919"/>
                </a:solidFill>
                <a:latin typeface="Public Sans"/>
                <a:ea typeface="Public Sans"/>
                <a:cs typeface="Public Sans"/>
                <a:sym typeface="Public Sans"/>
              </a:rPr>
              <a:t>© Okta and/or its affiliates. All rights reserved. </a:t>
            </a:r>
            <a:endParaRPr b="0" i="0" sz="1500" u="none" cap="none" strike="noStrike">
              <a:solidFill>
                <a:srgbClr val="000000"/>
              </a:solidFill>
              <a:latin typeface="Public Sans"/>
              <a:ea typeface="Public Sans"/>
              <a:cs typeface="Public Sans"/>
              <a:sym typeface="Public Sans"/>
            </a:endParaRPr>
          </a:p>
        </p:txBody>
      </p:sp>
      <p:grpSp>
        <p:nvGrpSpPr>
          <p:cNvPr id="687" name="Google Shape;687;p78"/>
          <p:cNvGrpSpPr/>
          <p:nvPr/>
        </p:nvGrpSpPr>
        <p:grpSpPr>
          <a:xfrm>
            <a:off x="10306745" y="6363293"/>
            <a:ext cx="639088" cy="260400"/>
            <a:chOff x="10519345" y="6363293"/>
            <a:chExt cx="639088" cy="260400"/>
          </a:xfrm>
        </p:grpSpPr>
        <p:cxnSp>
          <p:nvCxnSpPr>
            <p:cNvPr id="688" name="Google Shape;688;p78"/>
            <p:cNvCxnSpPr/>
            <p:nvPr/>
          </p:nvCxnSpPr>
          <p:spPr>
            <a:xfrm>
              <a:off x="11158433" y="6363293"/>
              <a:ext cx="0" cy="260400"/>
            </a:xfrm>
            <a:prstGeom prst="straightConnector1">
              <a:avLst/>
            </a:prstGeom>
            <a:noFill/>
            <a:ln cap="flat" cmpd="sng" w="9525">
              <a:solidFill>
                <a:schemeClr val="dk1"/>
              </a:solidFill>
              <a:prstDash val="solid"/>
              <a:miter lim="800000"/>
              <a:headEnd len="sm" w="sm" type="none"/>
              <a:tailEnd len="sm" w="sm" type="none"/>
            </a:ln>
          </p:spPr>
        </p:cxnSp>
        <p:pic>
          <p:nvPicPr>
            <p:cNvPr descr="A picture containing text&#10;&#10;Description automatically generated" id="689" name="Google Shape;689;p78"/>
            <p:cNvPicPr preferRelativeResize="0"/>
            <p:nvPr/>
          </p:nvPicPr>
          <p:blipFill rotWithShape="1">
            <a:blip r:embed="rId2">
              <a:alphaModFix/>
            </a:blip>
            <a:srcRect b="0" l="0" r="0" t="0"/>
            <a:stretch/>
          </p:blipFill>
          <p:spPr>
            <a:xfrm>
              <a:off x="10519345" y="6406629"/>
              <a:ext cx="449850" cy="161462"/>
            </a:xfrm>
            <a:prstGeom prst="rect">
              <a:avLst/>
            </a:prstGeom>
            <a:noFill/>
            <a:ln>
              <a:noFill/>
            </a:ln>
          </p:spPr>
        </p:pic>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Launch week blank" showMasterSp="0">
  <p:cSld name="f_Section # Blank_2_1">
    <p:bg>
      <p:bgPr>
        <a:solidFill>
          <a:schemeClr val="dk2"/>
        </a:solidFill>
      </p:bgPr>
    </p:bg>
    <p:spTree>
      <p:nvGrpSpPr>
        <p:cNvPr id="690" name="Shape 690"/>
        <p:cNvGrpSpPr/>
        <p:nvPr/>
      </p:nvGrpSpPr>
      <p:grpSpPr>
        <a:xfrm>
          <a:off x="0" y="0"/>
          <a:ext cx="0" cy="0"/>
          <a:chOff x="0" y="0"/>
          <a:chExt cx="0" cy="0"/>
        </a:xfrm>
      </p:grpSpPr>
      <p:pic>
        <p:nvPicPr>
          <p:cNvPr id="691" name="Google Shape;691;p79"/>
          <p:cNvPicPr preferRelativeResize="0"/>
          <p:nvPr/>
        </p:nvPicPr>
        <p:blipFill rotWithShape="1">
          <a:blip r:embed="rId2">
            <a:alphaModFix/>
          </a:blip>
          <a:srcRect b="0" l="0" r="0" t="0"/>
          <a:stretch/>
        </p:blipFill>
        <p:spPr>
          <a:xfrm>
            <a:off x="0" y="0"/>
            <a:ext cx="12192005" cy="6857991"/>
          </a:xfrm>
          <a:prstGeom prst="rect">
            <a:avLst/>
          </a:prstGeom>
          <a:noFill/>
          <a:ln>
            <a:noFill/>
          </a:ln>
        </p:spPr>
      </p:pic>
      <p:grpSp>
        <p:nvGrpSpPr>
          <p:cNvPr id="692" name="Google Shape;692;p79"/>
          <p:cNvGrpSpPr/>
          <p:nvPr/>
        </p:nvGrpSpPr>
        <p:grpSpPr>
          <a:xfrm>
            <a:off x="9692150" y="4696875"/>
            <a:ext cx="2499850" cy="2161126"/>
            <a:chOff x="9692150" y="4696875"/>
            <a:chExt cx="2499850" cy="2161126"/>
          </a:xfrm>
        </p:grpSpPr>
        <p:pic>
          <p:nvPicPr>
            <p:cNvPr descr="facets.png" id="693" name="Google Shape;693;p79"/>
            <p:cNvPicPr preferRelativeResize="0"/>
            <p:nvPr/>
          </p:nvPicPr>
          <p:blipFill rotWithShape="1">
            <a:blip r:embed="rId3">
              <a:alphaModFix amt="25000"/>
            </a:blip>
            <a:srcRect b="72419" l="36799" r="50762" t="8464"/>
            <a:stretch/>
          </p:blipFill>
          <p:spPr>
            <a:xfrm flipH="1">
              <a:off x="9692150" y="4696875"/>
              <a:ext cx="2499850" cy="2161126"/>
            </a:xfrm>
            <a:prstGeom prst="rect">
              <a:avLst/>
            </a:prstGeom>
            <a:noFill/>
            <a:ln>
              <a:noFill/>
            </a:ln>
          </p:spPr>
        </p:pic>
        <p:pic>
          <p:nvPicPr>
            <p:cNvPr descr="facets.png" id="694" name="Google Shape;694;p79"/>
            <p:cNvPicPr preferRelativeResize="0"/>
            <p:nvPr/>
          </p:nvPicPr>
          <p:blipFill rotWithShape="1">
            <a:blip r:embed="rId3">
              <a:alphaModFix amt="50000"/>
            </a:blip>
            <a:srcRect b="70671" l="35964" r="50667" t="9222"/>
            <a:stretch/>
          </p:blipFill>
          <p:spPr>
            <a:xfrm flipH="1">
              <a:off x="10239398" y="5206000"/>
              <a:ext cx="1952602" cy="1652000"/>
            </a:xfrm>
            <a:prstGeom prst="rect">
              <a:avLst/>
            </a:prstGeom>
            <a:noFill/>
            <a:ln>
              <a:noFill/>
            </a:ln>
          </p:spPr>
        </p:pic>
        <p:pic>
          <p:nvPicPr>
            <p:cNvPr descr="facets.png" id="695" name="Google Shape;695;p79"/>
            <p:cNvPicPr preferRelativeResize="0"/>
            <p:nvPr/>
          </p:nvPicPr>
          <p:blipFill rotWithShape="1">
            <a:blip r:embed="rId3">
              <a:alphaModFix amt="75000"/>
            </a:blip>
            <a:srcRect b="73384" l="39000" r="50668" t="9223"/>
            <a:stretch/>
          </p:blipFill>
          <p:spPr>
            <a:xfrm flipH="1">
              <a:off x="10683077" y="5428975"/>
              <a:ext cx="1508923" cy="1429026"/>
            </a:xfrm>
            <a:prstGeom prst="rect">
              <a:avLst/>
            </a:prstGeom>
            <a:noFill/>
            <a:ln>
              <a:noFill/>
            </a:ln>
          </p:spPr>
        </p:pic>
      </p:grpSp>
      <p:grpSp>
        <p:nvGrpSpPr>
          <p:cNvPr id="696" name="Google Shape;696;p79"/>
          <p:cNvGrpSpPr/>
          <p:nvPr/>
        </p:nvGrpSpPr>
        <p:grpSpPr>
          <a:xfrm>
            <a:off x="491331" y="6363293"/>
            <a:ext cx="11201710" cy="246888"/>
            <a:chOff x="491331" y="6363293"/>
            <a:chExt cx="11201710" cy="246888"/>
          </a:xfrm>
        </p:grpSpPr>
        <p:pic>
          <p:nvPicPr>
            <p:cNvPr descr="Shape, icon&#10;&#10;Description automatically generated" id="697" name="Google Shape;697;p79"/>
            <p:cNvPicPr preferRelativeResize="0"/>
            <p:nvPr/>
          </p:nvPicPr>
          <p:blipFill rotWithShape="1">
            <a:blip r:embed="rId4">
              <a:alphaModFix/>
            </a:blip>
            <a:srcRect b="0" l="0" r="0" t="0"/>
            <a:stretch/>
          </p:blipFill>
          <p:spPr>
            <a:xfrm>
              <a:off x="491331" y="6363293"/>
              <a:ext cx="246888" cy="246888"/>
            </a:xfrm>
            <a:prstGeom prst="rect">
              <a:avLst/>
            </a:prstGeom>
            <a:noFill/>
            <a:ln>
              <a:noFill/>
            </a:ln>
          </p:spPr>
        </p:pic>
        <p:pic>
          <p:nvPicPr>
            <p:cNvPr descr="A picture containing text, clipart&#10;&#10;Description automatically generated" id="698" name="Google Shape;698;p79"/>
            <p:cNvPicPr preferRelativeResize="0"/>
            <p:nvPr/>
          </p:nvPicPr>
          <p:blipFill rotWithShape="1">
            <a:blip r:embed="rId5">
              <a:alphaModFix/>
            </a:blip>
            <a:srcRect b="0" l="0" r="0" t="0"/>
            <a:stretch/>
          </p:blipFill>
          <p:spPr>
            <a:xfrm>
              <a:off x="11244985" y="6403804"/>
              <a:ext cx="448056" cy="164287"/>
            </a:xfrm>
            <a:prstGeom prst="rect">
              <a:avLst/>
            </a:prstGeom>
            <a:noFill/>
            <a:ln>
              <a:noFill/>
            </a:ln>
          </p:spPr>
        </p:pic>
      </p:grpSp>
      <p:sp>
        <p:nvSpPr>
          <p:cNvPr id="699" name="Google Shape;699;p79"/>
          <p:cNvSpPr/>
          <p:nvPr/>
        </p:nvSpPr>
        <p:spPr>
          <a:xfrm>
            <a:off x="1192769" y="6445914"/>
            <a:ext cx="7315200" cy="92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700">
                <a:solidFill>
                  <a:schemeClr val="lt2"/>
                </a:solidFill>
                <a:latin typeface="DM Sans"/>
                <a:ea typeface="DM Sans"/>
                <a:cs typeface="DM Sans"/>
                <a:sym typeface="DM Sans"/>
              </a:rPr>
              <a:t>© Okta and/or its affiliates. All rights reserved. </a:t>
            </a:r>
            <a:endParaRPr sz="700">
              <a:solidFill>
                <a:schemeClr val="lt2"/>
              </a:solidFill>
              <a:latin typeface="DM Sans"/>
              <a:ea typeface="DM Sans"/>
              <a:cs typeface="DM Sans"/>
              <a:sym typeface="DM Sans"/>
            </a:endParaRPr>
          </a:p>
        </p:txBody>
      </p:sp>
      <p:grpSp>
        <p:nvGrpSpPr>
          <p:cNvPr id="700" name="Google Shape;700;p79"/>
          <p:cNvGrpSpPr/>
          <p:nvPr/>
        </p:nvGrpSpPr>
        <p:grpSpPr>
          <a:xfrm rot="10800000">
            <a:off x="0" y="0"/>
            <a:ext cx="2499850" cy="2161126"/>
            <a:chOff x="9692150" y="4696875"/>
            <a:chExt cx="2499850" cy="2161126"/>
          </a:xfrm>
        </p:grpSpPr>
        <p:pic>
          <p:nvPicPr>
            <p:cNvPr descr="facets.png" id="701" name="Google Shape;701;p79"/>
            <p:cNvPicPr preferRelativeResize="0"/>
            <p:nvPr/>
          </p:nvPicPr>
          <p:blipFill rotWithShape="1">
            <a:blip r:embed="rId3">
              <a:alphaModFix amt="25000"/>
            </a:blip>
            <a:srcRect b="72419" l="36799" r="50762" t="8464"/>
            <a:stretch/>
          </p:blipFill>
          <p:spPr>
            <a:xfrm flipH="1">
              <a:off x="9692150" y="4696875"/>
              <a:ext cx="2499850" cy="2161126"/>
            </a:xfrm>
            <a:prstGeom prst="rect">
              <a:avLst/>
            </a:prstGeom>
            <a:noFill/>
            <a:ln>
              <a:noFill/>
            </a:ln>
          </p:spPr>
        </p:pic>
        <p:pic>
          <p:nvPicPr>
            <p:cNvPr descr="facets.png" id="702" name="Google Shape;702;p79"/>
            <p:cNvPicPr preferRelativeResize="0"/>
            <p:nvPr/>
          </p:nvPicPr>
          <p:blipFill rotWithShape="1">
            <a:blip r:embed="rId3">
              <a:alphaModFix amt="50000"/>
            </a:blip>
            <a:srcRect b="70671" l="35964" r="50667" t="9222"/>
            <a:stretch/>
          </p:blipFill>
          <p:spPr>
            <a:xfrm flipH="1">
              <a:off x="10239398" y="5206000"/>
              <a:ext cx="1952602" cy="1652000"/>
            </a:xfrm>
            <a:prstGeom prst="rect">
              <a:avLst/>
            </a:prstGeom>
            <a:noFill/>
            <a:ln>
              <a:noFill/>
            </a:ln>
          </p:spPr>
        </p:pic>
        <p:pic>
          <p:nvPicPr>
            <p:cNvPr descr="facets.png" id="703" name="Google Shape;703;p79"/>
            <p:cNvPicPr preferRelativeResize="0"/>
            <p:nvPr/>
          </p:nvPicPr>
          <p:blipFill rotWithShape="1">
            <a:blip r:embed="rId3">
              <a:alphaModFix amt="75000"/>
            </a:blip>
            <a:srcRect b="73384" l="39000" r="50668" t="9223"/>
            <a:stretch/>
          </p:blipFill>
          <p:spPr>
            <a:xfrm flipH="1">
              <a:off x="10683077" y="5428975"/>
              <a:ext cx="1508923" cy="1429026"/>
            </a:xfrm>
            <a:prstGeom prst="rect">
              <a:avLst/>
            </a:prstGeom>
            <a:noFill/>
            <a:ln>
              <a:noFill/>
            </a:ln>
          </p:spPr>
        </p:pic>
      </p:grpSp>
      <p:sp>
        <p:nvSpPr>
          <p:cNvPr id="704" name="Google Shape;704;p79"/>
          <p:cNvSpPr txBox="1"/>
          <p:nvPr>
            <p:ph type="title"/>
          </p:nvPr>
        </p:nvSpPr>
        <p:spPr>
          <a:xfrm>
            <a:off x="478625" y="529100"/>
            <a:ext cx="11218500" cy="935700"/>
          </a:xfrm>
          <a:prstGeom prst="rect">
            <a:avLst/>
          </a:prstGeom>
        </p:spPr>
        <p:txBody>
          <a:bodyPr anchorCtr="0" anchor="t" bIns="91425" lIns="9125" spcFirstLastPara="1" rIns="91425" wrap="square" tIns="100575">
            <a:noAutofit/>
          </a:bodyPr>
          <a:lstStyle>
            <a:lvl1pPr lvl="0">
              <a:spcBef>
                <a:spcPts val="0"/>
              </a:spcBef>
              <a:spcAft>
                <a:spcPts val="0"/>
              </a:spcAft>
              <a:buClr>
                <a:schemeClr val="lt2"/>
              </a:buClr>
              <a:buSzPts val="3900"/>
              <a:buNone/>
              <a:defRPr sz="3900">
                <a:solidFill>
                  <a:schemeClr val="lt2"/>
                </a:solidFill>
              </a:defRPr>
            </a:lvl1pPr>
            <a:lvl2pPr lvl="1">
              <a:spcBef>
                <a:spcPts val="0"/>
              </a:spcBef>
              <a:spcAft>
                <a:spcPts val="0"/>
              </a:spcAft>
              <a:buSzPts val="3900"/>
              <a:buNone/>
              <a:defRPr sz="3900"/>
            </a:lvl2pPr>
            <a:lvl3pPr lvl="2">
              <a:spcBef>
                <a:spcPts val="0"/>
              </a:spcBef>
              <a:spcAft>
                <a:spcPts val="0"/>
              </a:spcAft>
              <a:buSzPts val="3900"/>
              <a:buNone/>
              <a:defRPr sz="3900"/>
            </a:lvl3pPr>
            <a:lvl4pPr lvl="3">
              <a:spcBef>
                <a:spcPts val="0"/>
              </a:spcBef>
              <a:spcAft>
                <a:spcPts val="0"/>
              </a:spcAft>
              <a:buSzPts val="3900"/>
              <a:buNone/>
              <a:defRPr sz="3900"/>
            </a:lvl4pPr>
            <a:lvl5pPr lvl="4">
              <a:spcBef>
                <a:spcPts val="0"/>
              </a:spcBef>
              <a:spcAft>
                <a:spcPts val="0"/>
              </a:spcAft>
              <a:buSzPts val="3900"/>
              <a:buNone/>
              <a:defRPr sz="3900"/>
            </a:lvl5pPr>
            <a:lvl6pPr lvl="5">
              <a:spcBef>
                <a:spcPts val="0"/>
              </a:spcBef>
              <a:spcAft>
                <a:spcPts val="0"/>
              </a:spcAft>
              <a:buSzPts val="3900"/>
              <a:buNone/>
              <a:defRPr sz="3900"/>
            </a:lvl6pPr>
            <a:lvl7pPr lvl="6">
              <a:spcBef>
                <a:spcPts val="0"/>
              </a:spcBef>
              <a:spcAft>
                <a:spcPts val="0"/>
              </a:spcAft>
              <a:buSzPts val="3900"/>
              <a:buNone/>
              <a:defRPr sz="3900"/>
            </a:lvl7pPr>
            <a:lvl8pPr lvl="7">
              <a:spcBef>
                <a:spcPts val="0"/>
              </a:spcBef>
              <a:spcAft>
                <a:spcPts val="0"/>
              </a:spcAft>
              <a:buSzPts val="3900"/>
              <a:buNone/>
              <a:defRPr sz="3900"/>
            </a:lvl8pPr>
            <a:lvl9pPr lvl="8">
              <a:spcBef>
                <a:spcPts val="0"/>
              </a:spcBef>
              <a:spcAft>
                <a:spcPts val="0"/>
              </a:spcAft>
              <a:buSzPts val="3900"/>
              <a:buNone/>
              <a:defRPr sz="39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Blank Sand" showMasterSp="0">
  <p:cSld name="d_Blank Sand">
    <p:bg>
      <p:bgPr>
        <a:solidFill>
          <a:srgbClr val="E8DCC7"/>
        </a:solidFill>
      </p:bgPr>
    </p:bg>
    <p:spTree>
      <p:nvGrpSpPr>
        <p:cNvPr id="88" name="Shape 88"/>
        <p:cNvGrpSpPr/>
        <p:nvPr/>
      </p:nvGrpSpPr>
      <p:grpSpPr>
        <a:xfrm>
          <a:off x="0" y="0"/>
          <a:ext cx="0" cy="0"/>
          <a:chOff x="0" y="0"/>
          <a:chExt cx="0" cy="0"/>
        </a:xfrm>
      </p:grpSpPr>
      <p:grpSp>
        <p:nvGrpSpPr>
          <p:cNvPr id="89" name="Google Shape;89;p9"/>
          <p:cNvGrpSpPr/>
          <p:nvPr/>
        </p:nvGrpSpPr>
        <p:grpSpPr>
          <a:xfrm>
            <a:off x="490827" y="6363293"/>
            <a:ext cx="11202214" cy="249366"/>
            <a:chOff x="490827" y="6363293"/>
            <a:chExt cx="11202214" cy="249366"/>
          </a:xfrm>
        </p:grpSpPr>
        <p:pic>
          <p:nvPicPr>
            <p:cNvPr descr="A picture containing engine&#10;&#10;Description automatically generated" id="90" name="Google Shape;90;p9"/>
            <p:cNvPicPr preferRelativeResize="0"/>
            <p:nvPr/>
          </p:nvPicPr>
          <p:blipFill rotWithShape="1">
            <a:blip r:embed="rId2">
              <a:alphaModFix/>
            </a:blip>
            <a:srcRect b="0" l="0" r="0" t="0"/>
            <a:stretch/>
          </p:blipFill>
          <p:spPr>
            <a:xfrm>
              <a:off x="490827" y="6363293"/>
              <a:ext cx="249366" cy="249366"/>
            </a:xfrm>
            <a:prstGeom prst="rect">
              <a:avLst/>
            </a:prstGeom>
            <a:noFill/>
            <a:ln>
              <a:noFill/>
            </a:ln>
          </p:spPr>
        </p:pic>
        <p:sp>
          <p:nvSpPr>
            <p:cNvPr id="91" name="Google Shape;91;p9"/>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191919"/>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10;&#10;Description automatically generated with medium confidence" id="92" name="Google Shape;92;p9"/>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Blank Snow" showMasterSp="0">
  <p:cSld name="d_Blank Snow">
    <p:bg>
      <p:bgPr>
        <a:solidFill>
          <a:srgbClr val="FFFEFA"/>
        </a:solidFill>
      </p:bgPr>
    </p:bg>
    <p:spTree>
      <p:nvGrpSpPr>
        <p:cNvPr id="93" name="Shape 93"/>
        <p:cNvGrpSpPr/>
        <p:nvPr/>
      </p:nvGrpSpPr>
      <p:grpSpPr>
        <a:xfrm>
          <a:off x="0" y="0"/>
          <a:ext cx="0" cy="0"/>
          <a:chOff x="0" y="0"/>
          <a:chExt cx="0" cy="0"/>
        </a:xfrm>
      </p:grpSpPr>
      <p:grpSp>
        <p:nvGrpSpPr>
          <p:cNvPr id="94" name="Google Shape;94;p10"/>
          <p:cNvGrpSpPr/>
          <p:nvPr/>
        </p:nvGrpSpPr>
        <p:grpSpPr>
          <a:xfrm>
            <a:off x="490827" y="6363293"/>
            <a:ext cx="11202214" cy="249366"/>
            <a:chOff x="490827" y="6363293"/>
            <a:chExt cx="11202214" cy="249366"/>
          </a:xfrm>
        </p:grpSpPr>
        <p:pic>
          <p:nvPicPr>
            <p:cNvPr descr="A picture containing engine&#10;&#10;Description automatically generated" id="95" name="Google Shape;95;p10"/>
            <p:cNvPicPr preferRelativeResize="0"/>
            <p:nvPr/>
          </p:nvPicPr>
          <p:blipFill rotWithShape="1">
            <a:blip r:embed="rId2">
              <a:alphaModFix/>
            </a:blip>
            <a:srcRect b="0" l="0" r="0" t="0"/>
            <a:stretch/>
          </p:blipFill>
          <p:spPr>
            <a:xfrm>
              <a:off x="490827" y="6363293"/>
              <a:ext cx="249366" cy="249366"/>
            </a:xfrm>
            <a:prstGeom prst="rect">
              <a:avLst/>
            </a:prstGeom>
            <a:noFill/>
            <a:ln>
              <a:noFill/>
            </a:ln>
          </p:spPr>
        </p:pic>
        <p:sp>
          <p:nvSpPr>
            <p:cNvPr id="96" name="Google Shape;96;p10"/>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a:solidFill>
                    <a:srgbClr val="191919"/>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10;&#10;Description automatically generated with medium confidence" id="97" name="Google Shape;97;p10"/>
            <p:cNvPicPr preferRelativeResize="0"/>
            <p:nvPr/>
          </p:nvPicPr>
          <p:blipFill rotWithShape="1">
            <a:blip r:embed="rId3">
              <a:alphaModFix/>
            </a:blip>
            <a:srcRect b="0" l="0" r="0" t="0"/>
            <a:stretch/>
          </p:blipFill>
          <p:spPr>
            <a:xfrm>
              <a:off x="11244985" y="6403804"/>
              <a:ext cx="448056" cy="164287"/>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8.xml"/><Relationship Id="rId42" Type="http://schemas.openxmlformats.org/officeDocument/2006/relationships/slideLayout" Target="../slideLayouts/slideLayout40.xml"/><Relationship Id="rId41" Type="http://schemas.openxmlformats.org/officeDocument/2006/relationships/slideLayout" Target="../slideLayouts/slideLayout39.xml"/><Relationship Id="rId44" Type="http://schemas.openxmlformats.org/officeDocument/2006/relationships/slideLayout" Target="../slideLayouts/slideLayout42.xml"/><Relationship Id="rId43" Type="http://schemas.openxmlformats.org/officeDocument/2006/relationships/slideLayout" Target="../slideLayouts/slideLayout41.xml"/><Relationship Id="rId46" Type="http://schemas.openxmlformats.org/officeDocument/2006/relationships/slideLayout" Target="../slideLayouts/slideLayout44.xml"/><Relationship Id="rId45" Type="http://schemas.openxmlformats.org/officeDocument/2006/relationships/slideLayout" Target="../slideLayouts/slideLayout43.xml"/><Relationship Id="rId80" Type="http://schemas.openxmlformats.org/officeDocument/2006/relationships/slideLayout" Target="../slideLayouts/slideLayout78.xml"/><Relationship Id="rId81" Type="http://schemas.openxmlformats.org/officeDocument/2006/relationships/theme" Target="../theme/theme2.xml"/><Relationship Id="rId1" Type="http://schemas.openxmlformats.org/officeDocument/2006/relationships/image" Target="../media/image11.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48" Type="http://schemas.openxmlformats.org/officeDocument/2006/relationships/slideLayout" Target="../slideLayouts/slideLayout46.xml"/><Relationship Id="rId47" Type="http://schemas.openxmlformats.org/officeDocument/2006/relationships/slideLayout" Target="../slideLayouts/slideLayout45.xml"/><Relationship Id="rId49" Type="http://schemas.openxmlformats.org/officeDocument/2006/relationships/slideLayout" Target="../slideLayouts/slideLayout4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73" Type="http://schemas.openxmlformats.org/officeDocument/2006/relationships/slideLayout" Target="../slideLayouts/slideLayout71.xml"/><Relationship Id="rId72" Type="http://schemas.openxmlformats.org/officeDocument/2006/relationships/slideLayout" Target="../slideLayouts/slideLayout70.xml"/><Relationship Id="rId31" Type="http://schemas.openxmlformats.org/officeDocument/2006/relationships/slideLayout" Target="../slideLayouts/slideLayout29.xml"/><Relationship Id="rId75" Type="http://schemas.openxmlformats.org/officeDocument/2006/relationships/slideLayout" Target="../slideLayouts/slideLayout73.xml"/><Relationship Id="rId30" Type="http://schemas.openxmlformats.org/officeDocument/2006/relationships/slideLayout" Target="../slideLayouts/slideLayout28.xml"/><Relationship Id="rId74" Type="http://schemas.openxmlformats.org/officeDocument/2006/relationships/slideLayout" Target="../slideLayouts/slideLayout72.xml"/><Relationship Id="rId33" Type="http://schemas.openxmlformats.org/officeDocument/2006/relationships/slideLayout" Target="../slideLayouts/slideLayout31.xml"/><Relationship Id="rId77" Type="http://schemas.openxmlformats.org/officeDocument/2006/relationships/slideLayout" Target="../slideLayouts/slideLayout75.xml"/><Relationship Id="rId32" Type="http://schemas.openxmlformats.org/officeDocument/2006/relationships/slideLayout" Target="../slideLayouts/slideLayout30.xml"/><Relationship Id="rId76" Type="http://schemas.openxmlformats.org/officeDocument/2006/relationships/slideLayout" Target="../slideLayouts/slideLayout74.xml"/><Relationship Id="rId35" Type="http://schemas.openxmlformats.org/officeDocument/2006/relationships/slideLayout" Target="../slideLayouts/slideLayout33.xml"/><Relationship Id="rId79" Type="http://schemas.openxmlformats.org/officeDocument/2006/relationships/slideLayout" Target="../slideLayouts/slideLayout77.xml"/><Relationship Id="rId34" Type="http://schemas.openxmlformats.org/officeDocument/2006/relationships/slideLayout" Target="../slideLayouts/slideLayout32.xml"/><Relationship Id="rId78" Type="http://schemas.openxmlformats.org/officeDocument/2006/relationships/slideLayout" Target="../slideLayouts/slideLayout76.xml"/><Relationship Id="rId71" Type="http://schemas.openxmlformats.org/officeDocument/2006/relationships/slideLayout" Target="../slideLayouts/slideLayout69.xml"/><Relationship Id="rId70" Type="http://schemas.openxmlformats.org/officeDocument/2006/relationships/slideLayout" Target="../slideLayouts/slideLayout68.xml"/><Relationship Id="rId37" Type="http://schemas.openxmlformats.org/officeDocument/2006/relationships/slideLayout" Target="../slideLayouts/slideLayout35.xml"/><Relationship Id="rId36" Type="http://schemas.openxmlformats.org/officeDocument/2006/relationships/slideLayout" Target="../slideLayouts/slideLayout34.xml"/><Relationship Id="rId39" Type="http://schemas.openxmlformats.org/officeDocument/2006/relationships/slideLayout" Target="../slideLayouts/slideLayout37.xml"/><Relationship Id="rId38" Type="http://schemas.openxmlformats.org/officeDocument/2006/relationships/slideLayout" Target="../slideLayouts/slideLayout36.xml"/><Relationship Id="rId62" Type="http://schemas.openxmlformats.org/officeDocument/2006/relationships/slideLayout" Target="../slideLayouts/slideLayout60.xml"/><Relationship Id="rId61" Type="http://schemas.openxmlformats.org/officeDocument/2006/relationships/slideLayout" Target="../slideLayouts/slideLayout59.xml"/><Relationship Id="rId20" Type="http://schemas.openxmlformats.org/officeDocument/2006/relationships/slideLayout" Target="../slideLayouts/slideLayout18.xml"/><Relationship Id="rId64" Type="http://schemas.openxmlformats.org/officeDocument/2006/relationships/slideLayout" Target="../slideLayouts/slideLayout62.xml"/><Relationship Id="rId63" Type="http://schemas.openxmlformats.org/officeDocument/2006/relationships/slideLayout" Target="../slideLayouts/slideLayout61.xml"/><Relationship Id="rId22" Type="http://schemas.openxmlformats.org/officeDocument/2006/relationships/slideLayout" Target="../slideLayouts/slideLayout20.xml"/><Relationship Id="rId66" Type="http://schemas.openxmlformats.org/officeDocument/2006/relationships/slideLayout" Target="../slideLayouts/slideLayout64.xml"/><Relationship Id="rId21" Type="http://schemas.openxmlformats.org/officeDocument/2006/relationships/slideLayout" Target="../slideLayouts/slideLayout19.xml"/><Relationship Id="rId65" Type="http://schemas.openxmlformats.org/officeDocument/2006/relationships/slideLayout" Target="../slideLayouts/slideLayout63.xml"/><Relationship Id="rId24" Type="http://schemas.openxmlformats.org/officeDocument/2006/relationships/slideLayout" Target="../slideLayouts/slideLayout22.xml"/><Relationship Id="rId68" Type="http://schemas.openxmlformats.org/officeDocument/2006/relationships/slideLayout" Target="../slideLayouts/slideLayout66.xml"/><Relationship Id="rId23" Type="http://schemas.openxmlformats.org/officeDocument/2006/relationships/slideLayout" Target="../slideLayouts/slideLayout21.xml"/><Relationship Id="rId67" Type="http://schemas.openxmlformats.org/officeDocument/2006/relationships/slideLayout" Target="../slideLayouts/slideLayout65.xml"/><Relationship Id="rId60" Type="http://schemas.openxmlformats.org/officeDocument/2006/relationships/slideLayout" Target="../slideLayouts/slideLayout58.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69" Type="http://schemas.openxmlformats.org/officeDocument/2006/relationships/slideLayout" Target="../slideLayouts/slideLayout67.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29" Type="http://schemas.openxmlformats.org/officeDocument/2006/relationships/slideLayout" Target="../slideLayouts/slideLayout27.xml"/><Relationship Id="rId51" Type="http://schemas.openxmlformats.org/officeDocument/2006/relationships/slideLayout" Target="../slideLayouts/slideLayout49.xml"/><Relationship Id="rId50" Type="http://schemas.openxmlformats.org/officeDocument/2006/relationships/slideLayout" Target="../slideLayouts/slideLayout48.xml"/><Relationship Id="rId53" Type="http://schemas.openxmlformats.org/officeDocument/2006/relationships/slideLayout" Target="../slideLayouts/slideLayout51.xml"/><Relationship Id="rId52" Type="http://schemas.openxmlformats.org/officeDocument/2006/relationships/slideLayout" Target="../slideLayouts/slideLayout50.xml"/><Relationship Id="rId11" Type="http://schemas.openxmlformats.org/officeDocument/2006/relationships/slideLayout" Target="../slideLayouts/slideLayout9.xml"/><Relationship Id="rId55" Type="http://schemas.openxmlformats.org/officeDocument/2006/relationships/slideLayout" Target="../slideLayouts/slideLayout53.xml"/><Relationship Id="rId10" Type="http://schemas.openxmlformats.org/officeDocument/2006/relationships/slideLayout" Target="../slideLayouts/slideLayout8.xml"/><Relationship Id="rId54" Type="http://schemas.openxmlformats.org/officeDocument/2006/relationships/slideLayout" Target="../slideLayouts/slideLayout52.xml"/><Relationship Id="rId13" Type="http://schemas.openxmlformats.org/officeDocument/2006/relationships/slideLayout" Target="../slideLayouts/slideLayout11.xml"/><Relationship Id="rId57" Type="http://schemas.openxmlformats.org/officeDocument/2006/relationships/slideLayout" Target="../slideLayouts/slideLayout55.xml"/><Relationship Id="rId12" Type="http://schemas.openxmlformats.org/officeDocument/2006/relationships/slideLayout" Target="../slideLayouts/slideLayout10.xml"/><Relationship Id="rId56" Type="http://schemas.openxmlformats.org/officeDocument/2006/relationships/slideLayout" Target="../slideLayouts/slideLayout54.xml"/><Relationship Id="rId15" Type="http://schemas.openxmlformats.org/officeDocument/2006/relationships/slideLayout" Target="../slideLayouts/slideLayout13.xml"/><Relationship Id="rId59" Type="http://schemas.openxmlformats.org/officeDocument/2006/relationships/slideLayout" Target="../slideLayouts/slideLayout57.xml"/><Relationship Id="rId14" Type="http://schemas.openxmlformats.org/officeDocument/2006/relationships/slideLayout" Target="../slideLayouts/slideLayout12.xml"/><Relationship Id="rId58" Type="http://schemas.openxmlformats.org/officeDocument/2006/relationships/slideLayout" Target="../slideLayouts/slideLayout56.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97297" y="436413"/>
            <a:ext cx="11332515" cy="555898"/>
          </a:xfrm>
          <a:prstGeom prst="rect">
            <a:avLst/>
          </a:prstGeom>
          <a:noFill/>
          <a:ln>
            <a:noFill/>
          </a:ln>
        </p:spPr>
        <p:txBody>
          <a:bodyPr anchorCtr="0" anchor="b" bIns="45700" lIns="91425" spcFirstLastPara="1" rIns="91425" wrap="square" tIns="45700">
            <a:noAutofit/>
          </a:bodyPr>
          <a:lstStyle>
            <a:lvl1pPr lvl="0" marR="0" rtl="0" algn="l">
              <a:lnSpc>
                <a:spcPct val="85000"/>
              </a:lnSpc>
              <a:spcBef>
                <a:spcPts val="0"/>
              </a:spcBef>
              <a:spcAft>
                <a:spcPts val="0"/>
              </a:spcAft>
              <a:buClr>
                <a:schemeClr val="dk1"/>
              </a:buClr>
              <a:buSzPts val="3200"/>
              <a:buFont typeface="DM Sans"/>
              <a:buNone/>
              <a:defRPr b="0" i="0" sz="3200" u="none" cap="none" strike="noStrike">
                <a:solidFill>
                  <a:schemeClr val="dk1"/>
                </a:solidFill>
                <a:latin typeface="DM Sans"/>
                <a:ea typeface="DM Sans"/>
                <a:cs typeface="DM Sans"/>
                <a:sym typeface="DM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96957" y="1606377"/>
            <a:ext cx="11196084" cy="4261023"/>
          </a:xfrm>
          <a:prstGeom prst="rect">
            <a:avLst/>
          </a:prstGeom>
          <a:noFill/>
          <a:ln>
            <a:noFill/>
          </a:ln>
        </p:spPr>
        <p:txBody>
          <a:bodyPr anchorCtr="0" anchor="t" bIns="0" lIns="0" spcFirstLastPara="1" rIns="0" wrap="square" tIns="0">
            <a:noAutofit/>
          </a:bodyPr>
          <a:lstStyle>
            <a:lvl1pPr indent="-330200" lvl="0" marL="457200" marR="0" rtl="0" algn="l">
              <a:lnSpc>
                <a:spcPct val="100000"/>
              </a:lnSpc>
              <a:spcBef>
                <a:spcPts val="1400"/>
              </a:spcBef>
              <a:spcAft>
                <a:spcPts val="0"/>
              </a:spcAft>
              <a:buClr>
                <a:schemeClr val="dk1"/>
              </a:buClr>
              <a:buSzPts val="1600"/>
              <a:buFont typeface="DM Sans"/>
              <a:buChar char="​"/>
              <a:defRPr i="0" sz="1600" u="none" cap="none" strike="noStrike">
                <a:solidFill>
                  <a:schemeClr val="dk1"/>
                </a:solidFill>
                <a:latin typeface="DM Sans"/>
                <a:ea typeface="DM Sans"/>
                <a:cs typeface="DM Sans"/>
                <a:sym typeface="DM Sans"/>
              </a:defRPr>
            </a:lvl1pPr>
            <a:lvl2pPr indent="-304800" lvl="1" marL="914400" marR="0" rtl="0" algn="l">
              <a:lnSpc>
                <a:spcPct val="100000"/>
              </a:lnSpc>
              <a:spcBef>
                <a:spcPts val="800"/>
              </a:spcBef>
              <a:spcAft>
                <a:spcPts val="0"/>
              </a:spcAft>
              <a:buClr>
                <a:schemeClr val="dk1"/>
              </a:buClr>
              <a:buSzPts val="1200"/>
              <a:buFont typeface="DM Sans"/>
              <a:buChar char="•"/>
              <a:defRPr i="0" sz="1200" u="none" cap="none" strike="noStrike">
                <a:solidFill>
                  <a:schemeClr val="dk1"/>
                </a:solidFill>
                <a:latin typeface="DM Sans"/>
                <a:ea typeface="DM Sans"/>
                <a:cs typeface="DM Sans"/>
                <a:sym typeface="DM Sans"/>
              </a:defRPr>
            </a:lvl2pPr>
            <a:lvl3pPr indent="-292100" lvl="2" marL="1371600" marR="0" rtl="0" algn="l">
              <a:lnSpc>
                <a:spcPct val="100000"/>
              </a:lnSpc>
              <a:spcBef>
                <a:spcPts val="800"/>
              </a:spcBef>
              <a:spcAft>
                <a:spcPts val="0"/>
              </a:spcAft>
              <a:buClr>
                <a:srgbClr val="6B665F"/>
              </a:buClr>
              <a:buSzPts val="1000"/>
              <a:buFont typeface="DM Sans"/>
              <a:buChar char="－"/>
              <a:defRPr i="0" sz="1000" u="none" cap="none" strike="noStrike">
                <a:solidFill>
                  <a:srgbClr val="6B665F"/>
                </a:solidFill>
                <a:latin typeface="DM Sans"/>
                <a:ea typeface="DM Sans"/>
                <a:cs typeface="DM Sans"/>
                <a:sym typeface="DM Sans"/>
              </a:defRPr>
            </a:lvl3pPr>
            <a:lvl4pPr indent="-295275" lvl="3" marL="1828800" marR="0" rtl="0" algn="l">
              <a:lnSpc>
                <a:spcPct val="90000"/>
              </a:lnSpc>
              <a:spcBef>
                <a:spcPts val="1400"/>
              </a:spcBef>
              <a:spcAft>
                <a:spcPts val="0"/>
              </a:spcAft>
              <a:buClr>
                <a:schemeClr val="dk1"/>
              </a:buClr>
              <a:buSzPts val="1050"/>
              <a:buFont typeface="DM Sans"/>
              <a:buChar char="​"/>
              <a:defRPr i="0" sz="1050" u="none" cap="none" strike="noStrike">
                <a:solidFill>
                  <a:schemeClr val="dk1"/>
                </a:solidFill>
                <a:latin typeface="DM Sans"/>
                <a:ea typeface="DM Sans"/>
                <a:cs typeface="DM Sans"/>
                <a:sym typeface="DM Sans"/>
              </a:defRPr>
            </a:lvl4pPr>
            <a:lvl5pPr indent="-298450" lvl="4" marL="2286000" marR="0" rtl="0" algn="l">
              <a:lnSpc>
                <a:spcPct val="100000"/>
              </a:lnSpc>
              <a:spcBef>
                <a:spcPts val="1400"/>
              </a:spcBef>
              <a:spcAft>
                <a:spcPts val="0"/>
              </a:spcAft>
              <a:buClr>
                <a:schemeClr val="dk1"/>
              </a:buClr>
              <a:buSzPts val="1100"/>
              <a:buFont typeface="DM Sans"/>
              <a:buChar char="​"/>
              <a:defRPr i="0" sz="1100" u="none" cap="none" strike="noStrike">
                <a:solidFill>
                  <a:schemeClr val="dk1"/>
                </a:solidFill>
                <a:latin typeface="DM Sans"/>
                <a:ea typeface="DM Sans"/>
                <a:cs typeface="DM Sans"/>
                <a:sym typeface="DM Sans"/>
              </a:defRPr>
            </a:lvl5pPr>
            <a:lvl6pPr indent="-381000" lvl="5" marL="2743200" marR="0" rtl="0" algn="l">
              <a:lnSpc>
                <a:spcPct val="90000"/>
              </a:lnSpc>
              <a:spcBef>
                <a:spcPts val="2000"/>
              </a:spcBef>
              <a:spcAft>
                <a:spcPts val="0"/>
              </a:spcAft>
              <a:buClr>
                <a:srgbClr val="FFE47B"/>
              </a:buClr>
              <a:buSzPts val="2400"/>
              <a:buFont typeface="DM Sans"/>
              <a:buChar char="​"/>
              <a:defRPr i="0" sz="2400" u="none" cap="none" strike="noStrike">
                <a:solidFill>
                  <a:schemeClr val="dk1"/>
                </a:solidFill>
                <a:latin typeface="DM Sans"/>
                <a:ea typeface="DM Sans"/>
                <a:cs typeface="DM Sans"/>
                <a:sym typeface="DM Sans"/>
              </a:defRPr>
            </a:lvl6pPr>
            <a:lvl7pPr indent="-457200" lvl="6" marL="3200400" marR="0" rtl="0" algn="l">
              <a:lnSpc>
                <a:spcPct val="90000"/>
              </a:lnSpc>
              <a:spcBef>
                <a:spcPts val="3300"/>
              </a:spcBef>
              <a:spcAft>
                <a:spcPts val="0"/>
              </a:spcAft>
              <a:buClr>
                <a:schemeClr val="dk1"/>
              </a:buClr>
              <a:buSzPts val="3600"/>
              <a:buFont typeface="DM Sans"/>
              <a:buChar char="​"/>
              <a:defRPr i="0" sz="3600" u="none" cap="none" strike="noStrike">
                <a:solidFill>
                  <a:schemeClr val="dk1"/>
                </a:solidFill>
                <a:latin typeface="DM Sans"/>
                <a:ea typeface="DM Sans"/>
                <a:cs typeface="DM Sans"/>
                <a:sym typeface="DM Sans"/>
              </a:defRPr>
            </a:lvl7pPr>
            <a:lvl8pPr indent="-342900" lvl="7" marL="3657600" marR="0" rtl="0" algn="l">
              <a:lnSpc>
                <a:spcPct val="88000"/>
              </a:lnSpc>
              <a:spcBef>
                <a:spcPts val="1600"/>
              </a:spcBef>
              <a:spcAft>
                <a:spcPts val="0"/>
              </a:spcAft>
              <a:buClr>
                <a:srgbClr val="EC3629"/>
              </a:buClr>
              <a:buSzPts val="1800"/>
              <a:buFont typeface="DM Sans"/>
              <a:buChar char="•"/>
              <a:defRPr i="0" sz="1800" u="none" cap="none" strike="noStrike">
                <a:solidFill>
                  <a:schemeClr val="dk1"/>
                </a:solidFill>
                <a:latin typeface="DM Sans"/>
                <a:ea typeface="DM Sans"/>
                <a:cs typeface="DM Sans"/>
                <a:sym typeface="DM Sans"/>
              </a:defRPr>
            </a:lvl8pPr>
            <a:lvl9pPr indent="-342900" lvl="8" marL="4114800" marR="0" rtl="0" algn="l">
              <a:lnSpc>
                <a:spcPct val="88000"/>
              </a:lnSpc>
              <a:spcBef>
                <a:spcPts val="1600"/>
              </a:spcBef>
              <a:spcAft>
                <a:spcPts val="0"/>
              </a:spcAft>
              <a:buClr>
                <a:srgbClr val="00B478"/>
              </a:buClr>
              <a:buSzPts val="1800"/>
              <a:buFont typeface="DM Sans"/>
              <a:buChar char="•"/>
              <a:defRPr i="0" sz="1800" u="none" cap="none" strike="noStrike">
                <a:solidFill>
                  <a:schemeClr val="dk1"/>
                </a:solidFill>
                <a:latin typeface="DM Sans"/>
                <a:ea typeface="DM Sans"/>
                <a:cs typeface="DM Sans"/>
                <a:sym typeface="DM Sans"/>
              </a:defRPr>
            </a:lvl9pPr>
          </a:lstStyle>
          <a:p/>
        </p:txBody>
      </p:sp>
      <p:pic>
        <p:nvPicPr>
          <p:cNvPr descr="A picture containing engine&#10;&#10;Description automatically generated" id="8" name="Google Shape;8;p1"/>
          <p:cNvPicPr preferRelativeResize="0"/>
          <p:nvPr/>
        </p:nvPicPr>
        <p:blipFill rotWithShape="1">
          <a:blip r:embed="rId1">
            <a:alphaModFix/>
          </a:blip>
          <a:srcRect b="0" l="0" r="0" t="0"/>
          <a:stretch/>
        </p:blipFill>
        <p:spPr>
          <a:xfrm>
            <a:off x="490827" y="6363293"/>
            <a:ext cx="249366" cy="249366"/>
          </a:xfrm>
          <a:prstGeom prst="rect">
            <a:avLst/>
          </a:prstGeom>
          <a:noFill/>
          <a:ln>
            <a:noFill/>
          </a:ln>
        </p:spPr>
      </p:pic>
      <p:sp>
        <p:nvSpPr>
          <p:cNvPr id="9" name="Google Shape;9;p1"/>
          <p:cNvSpPr/>
          <p:nvPr/>
        </p:nvSpPr>
        <p:spPr>
          <a:xfrm>
            <a:off x="1192769" y="6445914"/>
            <a:ext cx="7315200" cy="923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0" i="0" lang="en-US" sz="600" u="none" cap="none" strike="noStrike">
                <a:solidFill>
                  <a:srgbClr val="191919"/>
                </a:solidFill>
                <a:latin typeface="DM Sans"/>
                <a:ea typeface="DM Sans"/>
                <a:cs typeface="DM Sans"/>
                <a:sym typeface="DM Sans"/>
              </a:rPr>
              <a:t>© Okta and/or its affiliates. All rights reserved. Confidential Information of Okta – For Recipient’s Internal Use Only.</a:t>
            </a:r>
            <a:endParaRPr/>
          </a:p>
        </p:txBody>
      </p:sp>
      <p:pic>
        <p:nvPicPr>
          <p:cNvPr descr="Shape&#10;&#10;Description automatically generated with medium confidence" id="10" name="Google Shape;10;p1"/>
          <p:cNvPicPr preferRelativeResize="0"/>
          <p:nvPr/>
        </p:nvPicPr>
        <p:blipFill rotWithShape="1">
          <a:blip r:embed="rId2">
            <a:alphaModFix/>
          </a:blip>
          <a:srcRect b="0" l="0" r="0" t="0"/>
          <a:stretch/>
        </p:blipFill>
        <p:spPr>
          <a:xfrm>
            <a:off x="11244985" y="6403804"/>
            <a:ext cx="448056" cy="164287"/>
          </a:xfrm>
          <a:prstGeom prst="rect">
            <a:avLst/>
          </a:prstGeom>
          <a:noFill/>
          <a:ln>
            <a:noFill/>
          </a:ln>
        </p:spPr>
      </p:pic>
      <p:cxnSp>
        <p:nvCxnSpPr>
          <p:cNvPr id="11" name="Google Shape;11;p1"/>
          <p:cNvCxnSpPr/>
          <p:nvPr/>
        </p:nvCxnSpPr>
        <p:spPr>
          <a:xfrm>
            <a:off x="11188499" y="6385750"/>
            <a:ext cx="0" cy="238500"/>
          </a:xfrm>
          <a:prstGeom prst="straightConnector1">
            <a:avLst/>
          </a:prstGeom>
          <a:noFill/>
          <a:ln cap="flat" cmpd="sng" w="9525">
            <a:solidFill>
              <a:schemeClr val="dk1"/>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 id="2147483723" r:id="rId78"/>
    <p:sldLayoutId id="2147483724" r:id="rId79"/>
    <p:sldLayoutId id="2147483725" r:id="rId8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12">
          <p15:clr>
            <a:srgbClr val="F26B43"/>
          </p15:clr>
        </p15:guide>
        <p15:guide id="4" pos="7368">
          <p15:clr>
            <a:srgbClr val="F26B43"/>
          </p15:clr>
        </p15:guide>
        <p15:guide id="5" orient="horz" pos="144">
          <p15:clr>
            <a:srgbClr val="F26B43"/>
          </p15:clr>
        </p15:guide>
        <p15:guide id="6" orient="horz" pos="3943">
          <p15:clr>
            <a:srgbClr val="F26B43"/>
          </p15:clr>
        </p15:guide>
        <p15:guide id="7" orient="horz" pos="9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xml"/><Relationship Id="rId3" Type="http://schemas.openxmlformats.org/officeDocument/2006/relationships/image" Target="../media/image57.png"/><Relationship Id="rId4" Type="http://schemas.openxmlformats.org/officeDocument/2006/relationships/image" Target="../media/image35.png"/><Relationship Id="rId9" Type="http://schemas.openxmlformats.org/officeDocument/2006/relationships/image" Target="../media/image45.png"/><Relationship Id="rId5" Type="http://schemas.openxmlformats.org/officeDocument/2006/relationships/image" Target="../media/image43.png"/><Relationship Id="rId6" Type="http://schemas.openxmlformats.org/officeDocument/2006/relationships/image" Target="../media/image97.png"/><Relationship Id="rId7" Type="http://schemas.openxmlformats.org/officeDocument/2006/relationships/image" Target="../media/image64.png"/><Relationship Id="rId8" Type="http://schemas.openxmlformats.org/officeDocument/2006/relationships/image" Target="../media/image98.png"/><Relationship Id="rId20" Type="http://schemas.openxmlformats.org/officeDocument/2006/relationships/image" Target="../media/image49.png"/><Relationship Id="rId22" Type="http://schemas.openxmlformats.org/officeDocument/2006/relationships/image" Target="../media/image51.png"/><Relationship Id="rId21" Type="http://schemas.openxmlformats.org/officeDocument/2006/relationships/image" Target="../media/image60.png"/><Relationship Id="rId24" Type="http://schemas.openxmlformats.org/officeDocument/2006/relationships/image" Target="../media/image56.png"/><Relationship Id="rId23" Type="http://schemas.openxmlformats.org/officeDocument/2006/relationships/image" Target="../media/image54.png"/><Relationship Id="rId26" Type="http://schemas.openxmlformats.org/officeDocument/2006/relationships/image" Target="../media/image53.png"/><Relationship Id="rId25" Type="http://schemas.openxmlformats.org/officeDocument/2006/relationships/image" Target="../media/image61.png"/><Relationship Id="rId28" Type="http://schemas.openxmlformats.org/officeDocument/2006/relationships/image" Target="../media/image55.png"/><Relationship Id="rId27" Type="http://schemas.openxmlformats.org/officeDocument/2006/relationships/image" Target="../media/image59.png"/><Relationship Id="rId29" Type="http://schemas.openxmlformats.org/officeDocument/2006/relationships/image" Target="../media/image58.png"/><Relationship Id="rId11" Type="http://schemas.openxmlformats.org/officeDocument/2006/relationships/image" Target="../media/image48.png"/><Relationship Id="rId10" Type="http://schemas.openxmlformats.org/officeDocument/2006/relationships/image" Target="../media/image71.png"/><Relationship Id="rId13" Type="http://schemas.openxmlformats.org/officeDocument/2006/relationships/image" Target="../media/image46.png"/><Relationship Id="rId12" Type="http://schemas.openxmlformats.org/officeDocument/2006/relationships/image" Target="../media/image44.png"/><Relationship Id="rId15" Type="http://schemas.openxmlformats.org/officeDocument/2006/relationships/image" Target="../media/image40.png"/><Relationship Id="rId14" Type="http://schemas.openxmlformats.org/officeDocument/2006/relationships/image" Target="../media/image36.png"/><Relationship Id="rId17" Type="http://schemas.openxmlformats.org/officeDocument/2006/relationships/image" Target="../media/image50.png"/><Relationship Id="rId16" Type="http://schemas.openxmlformats.org/officeDocument/2006/relationships/image" Target="../media/image11.png"/><Relationship Id="rId19" Type="http://schemas.openxmlformats.org/officeDocument/2006/relationships/image" Target="../media/image63.png"/><Relationship Id="rId18"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43.png"/><Relationship Id="rId9" Type="http://schemas.openxmlformats.org/officeDocument/2006/relationships/image" Target="../media/image96.png"/><Relationship Id="rId5" Type="http://schemas.openxmlformats.org/officeDocument/2006/relationships/image" Target="../media/image66.png"/><Relationship Id="rId6" Type="http://schemas.openxmlformats.org/officeDocument/2006/relationships/image" Target="../media/image52.png"/><Relationship Id="rId7" Type="http://schemas.openxmlformats.org/officeDocument/2006/relationships/image" Target="../media/image65.png"/><Relationship Id="rId8" Type="http://schemas.openxmlformats.org/officeDocument/2006/relationships/image" Target="../media/image70.png"/><Relationship Id="rId31" Type="http://schemas.openxmlformats.org/officeDocument/2006/relationships/image" Target="../media/image88.png"/><Relationship Id="rId30" Type="http://schemas.openxmlformats.org/officeDocument/2006/relationships/image" Target="../media/image84.png"/><Relationship Id="rId33" Type="http://schemas.openxmlformats.org/officeDocument/2006/relationships/image" Target="../media/image91.png"/><Relationship Id="rId32" Type="http://schemas.openxmlformats.org/officeDocument/2006/relationships/image" Target="../media/image89.png"/><Relationship Id="rId35" Type="http://schemas.openxmlformats.org/officeDocument/2006/relationships/image" Target="../media/image93.png"/><Relationship Id="rId34" Type="http://schemas.openxmlformats.org/officeDocument/2006/relationships/image" Target="../media/image90.png"/><Relationship Id="rId37" Type="http://schemas.openxmlformats.org/officeDocument/2006/relationships/image" Target="../media/image48.png"/><Relationship Id="rId36" Type="http://schemas.openxmlformats.org/officeDocument/2006/relationships/image" Target="../media/image44.png"/><Relationship Id="rId39" Type="http://schemas.openxmlformats.org/officeDocument/2006/relationships/image" Target="../media/image87.png"/><Relationship Id="rId38" Type="http://schemas.openxmlformats.org/officeDocument/2006/relationships/image" Target="../media/image45.png"/><Relationship Id="rId20" Type="http://schemas.openxmlformats.org/officeDocument/2006/relationships/image" Target="../media/image73.png"/><Relationship Id="rId22" Type="http://schemas.openxmlformats.org/officeDocument/2006/relationships/image" Target="../media/image80.png"/><Relationship Id="rId21" Type="http://schemas.openxmlformats.org/officeDocument/2006/relationships/image" Target="../media/image79.png"/><Relationship Id="rId24" Type="http://schemas.openxmlformats.org/officeDocument/2006/relationships/image" Target="../media/image82.png"/><Relationship Id="rId23" Type="http://schemas.openxmlformats.org/officeDocument/2006/relationships/image" Target="../media/image77.png"/><Relationship Id="rId26" Type="http://schemas.openxmlformats.org/officeDocument/2006/relationships/image" Target="../media/image94.png"/><Relationship Id="rId25" Type="http://schemas.openxmlformats.org/officeDocument/2006/relationships/image" Target="../media/image86.png"/><Relationship Id="rId28" Type="http://schemas.openxmlformats.org/officeDocument/2006/relationships/image" Target="../media/image78.png"/><Relationship Id="rId27" Type="http://schemas.openxmlformats.org/officeDocument/2006/relationships/image" Target="../media/image95.png"/><Relationship Id="rId29" Type="http://schemas.openxmlformats.org/officeDocument/2006/relationships/image" Target="../media/image83.png"/><Relationship Id="rId11" Type="http://schemas.openxmlformats.org/officeDocument/2006/relationships/image" Target="../media/image62.png"/><Relationship Id="rId10" Type="http://schemas.openxmlformats.org/officeDocument/2006/relationships/image" Target="../media/image72.png"/><Relationship Id="rId13" Type="http://schemas.openxmlformats.org/officeDocument/2006/relationships/image" Target="../media/image74.png"/><Relationship Id="rId12" Type="http://schemas.openxmlformats.org/officeDocument/2006/relationships/image" Target="../media/image69.png"/><Relationship Id="rId15" Type="http://schemas.openxmlformats.org/officeDocument/2006/relationships/image" Target="../media/image67.png"/><Relationship Id="rId14" Type="http://schemas.openxmlformats.org/officeDocument/2006/relationships/image" Target="../media/image76.png"/><Relationship Id="rId17" Type="http://schemas.openxmlformats.org/officeDocument/2006/relationships/image" Target="../media/image81.png"/><Relationship Id="rId16" Type="http://schemas.openxmlformats.org/officeDocument/2006/relationships/image" Target="../media/image68.png"/><Relationship Id="rId19" Type="http://schemas.openxmlformats.org/officeDocument/2006/relationships/image" Target="../media/image75.png"/><Relationship Id="rId18" Type="http://schemas.openxmlformats.org/officeDocument/2006/relationships/image" Target="../media/image9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grpSp>
        <p:nvGrpSpPr>
          <p:cNvPr id="709" name="Google Shape;709;p80"/>
          <p:cNvGrpSpPr/>
          <p:nvPr/>
        </p:nvGrpSpPr>
        <p:grpSpPr>
          <a:xfrm>
            <a:off x="5437269" y="103196"/>
            <a:ext cx="6604935" cy="2852977"/>
            <a:chOff x="5528700" y="-40800"/>
            <a:chExt cx="6756967" cy="2918646"/>
          </a:xfrm>
        </p:grpSpPr>
        <p:cxnSp>
          <p:nvCxnSpPr>
            <p:cNvPr id="710" name="Google Shape;710;p80"/>
            <p:cNvCxnSpPr>
              <a:stCxn id="711" idx="0"/>
              <a:endCxn id="712" idx="1"/>
            </p:cNvCxnSpPr>
            <p:nvPr/>
          </p:nvCxnSpPr>
          <p:spPr>
            <a:xfrm rot="-5400000">
              <a:off x="7606850" y="1796425"/>
              <a:ext cx="1298400" cy="605700"/>
            </a:xfrm>
            <a:prstGeom prst="curvedConnector2">
              <a:avLst/>
            </a:prstGeom>
            <a:noFill/>
            <a:ln cap="flat" cmpd="sng" w="37225">
              <a:solidFill>
                <a:srgbClr val="3F59E3"/>
              </a:solidFill>
              <a:prstDash val="solid"/>
              <a:round/>
              <a:headEnd len="med" w="med" type="none"/>
              <a:tailEnd len="med" w="med" type="none"/>
            </a:ln>
          </p:spPr>
        </p:cxnSp>
        <p:cxnSp>
          <p:nvCxnSpPr>
            <p:cNvPr id="713" name="Google Shape;713;p80"/>
            <p:cNvCxnSpPr>
              <a:endCxn id="712" idx="1"/>
            </p:cNvCxnSpPr>
            <p:nvPr/>
          </p:nvCxnSpPr>
          <p:spPr>
            <a:xfrm flipH="1" rot="10800000">
              <a:off x="5528700" y="1450146"/>
              <a:ext cx="3030300" cy="1427700"/>
            </a:xfrm>
            <a:prstGeom prst="curvedConnector3">
              <a:avLst>
                <a:gd fmla="val 50000" name="adj1"/>
              </a:avLst>
            </a:prstGeom>
            <a:noFill/>
            <a:ln cap="flat" cmpd="sng" w="37225">
              <a:solidFill>
                <a:srgbClr val="3F59E3"/>
              </a:solidFill>
              <a:prstDash val="solid"/>
              <a:round/>
              <a:headEnd len="med" w="med" type="none"/>
              <a:tailEnd len="med" w="med" type="none"/>
            </a:ln>
          </p:spPr>
        </p:cxnSp>
        <p:grpSp>
          <p:nvGrpSpPr>
            <p:cNvPr id="714" name="Google Shape;714;p80"/>
            <p:cNvGrpSpPr/>
            <p:nvPr/>
          </p:nvGrpSpPr>
          <p:grpSpPr>
            <a:xfrm>
              <a:off x="8138161" y="1266187"/>
              <a:ext cx="3443989" cy="1119178"/>
              <a:chOff x="2604011" y="1676887"/>
              <a:chExt cx="3443989" cy="1119178"/>
            </a:xfrm>
          </p:grpSpPr>
          <p:sp>
            <p:nvSpPr>
              <p:cNvPr id="715" name="Google Shape;715;p80"/>
              <p:cNvSpPr/>
              <p:nvPr/>
            </p:nvSpPr>
            <p:spPr>
              <a:xfrm>
                <a:off x="2971800" y="1676887"/>
                <a:ext cx="393000" cy="393000"/>
              </a:xfrm>
              <a:prstGeom prst="ellipse">
                <a:avLst/>
              </a:prstGeom>
              <a:solidFill>
                <a:srgbClr val="191919"/>
              </a:solidFill>
              <a:ln cap="flat" cmpd="sng" w="9300">
                <a:solidFill>
                  <a:srgbClr val="191919"/>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716" name="Google Shape;716;p80"/>
              <p:cNvGrpSpPr/>
              <p:nvPr/>
            </p:nvGrpSpPr>
            <p:grpSpPr>
              <a:xfrm>
                <a:off x="2604011" y="1873087"/>
                <a:ext cx="3443989" cy="922978"/>
                <a:chOff x="2604011" y="1873087"/>
                <a:chExt cx="3443989" cy="922978"/>
              </a:xfrm>
            </p:grpSpPr>
            <p:cxnSp>
              <p:nvCxnSpPr>
                <p:cNvPr id="717" name="Google Shape;717;p80"/>
                <p:cNvCxnSpPr>
                  <a:stCxn id="715" idx="6"/>
                  <a:endCxn id="718" idx="1"/>
                </p:cNvCxnSpPr>
                <p:nvPr/>
              </p:nvCxnSpPr>
              <p:spPr>
                <a:xfrm flipH="1" rot="10800000">
                  <a:off x="3364800" y="1873087"/>
                  <a:ext cx="2683200" cy="300"/>
                </a:xfrm>
                <a:prstGeom prst="straightConnector1">
                  <a:avLst/>
                </a:prstGeom>
                <a:noFill/>
                <a:ln cap="flat" cmpd="sng" w="37225">
                  <a:solidFill>
                    <a:srgbClr val="191919"/>
                  </a:solidFill>
                  <a:prstDash val="solid"/>
                  <a:round/>
                  <a:headEnd len="med" w="med" type="none"/>
                  <a:tailEnd len="med" w="med" type="none"/>
                </a:ln>
              </p:spPr>
            </p:cxnSp>
            <p:sp>
              <p:nvSpPr>
                <p:cNvPr id="719" name="Google Shape;719;p80"/>
                <p:cNvSpPr txBox="1"/>
                <p:nvPr/>
              </p:nvSpPr>
              <p:spPr>
                <a:xfrm>
                  <a:off x="2604011" y="2044565"/>
                  <a:ext cx="1125600" cy="7515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Identity</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Security</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Posture Management</a:t>
                  </a:r>
                  <a:endParaRPr sz="900">
                    <a:solidFill>
                      <a:srgbClr val="191919"/>
                    </a:solidFill>
                    <a:latin typeface="DM Sans SemiBold"/>
                    <a:ea typeface="DM Sans SemiBold"/>
                    <a:cs typeface="DM Sans SemiBold"/>
                    <a:sym typeface="DM Sans SemiBold"/>
                  </a:endParaRPr>
                </a:p>
              </p:txBody>
            </p:sp>
          </p:grpSp>
        </p:grpSp>
        <p:pic>
          <p:nvPicPr>
            <p:cNvPr id="712" name="Google Shape;712;p80"/>
            <p:cNvPicPr preferRelativeResize="0"/>
            <p:nvPr/>
          </p:nvPicPr>
          <p:blipFill>
            <a:blip r:embed="rId3">
              <a:alphaModFix/>
            </a:blip>
            <a:stretch>
              <a:fillRect/>
            </a:stretch>
          </p:blipFill>
          <p:spPr>
            <a:xfrm>
              <a:off x="8559000" y="1307346"/>
              <a:ext cx="285600" cy="285600"/>
            </a:xfrm>
            <a:prstGeom prst="rect">
              <a:avLst/>
            </a:prstGeom>
            <a:noFill/>
            <a:ln>
              <a:noFill/>
            </a:ln>
          </p:spPr>
        </p:pic>
        <p:sp>
          <p:nvSpPr>
            <p:cNvPr id="720" name="Google Shape;720;p80"/>
            <p:cNvSpPr/>
            <p:nvPr/>
          </p:nvSpPr>
          <p:spPr>
            <a:xfrm rot="5400000">
              <a:off x="11439311" y="1319684"/>
              <a:ext cx="285900" cy="285600"/>
            </a:xfrm>
            <a:prstGeom prst="ellipse">
              <a:avLst/>
            </a:prstGeom>
            <a:solidFill>
              <a:srgbClr val="E8DCC7"/>
            </a:solidFill>
            <a:ln cap="flat" cmpd="sng" w="27925">
              <a:solidFill>
                <a:srgbClr val="9E9E9E"/>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721" name="Google Shape;721;p80"/>
            <p:cNvGrpSpPr/>
            <p:nvPr/>
          </p:nvGrpSpPr>
          <p:grpSpPr>
            <a:xfrm>
              <a:off x="11278675" y="1158869"/>
              <a:ext cx="607200" cy="607200"/>
              <a:chOff x="2896416" y="4192013"/>
              <a:chExt cx="607200" cy="607200"/>
            </a:xfrm>
          </p:grpSpPr>
          <p:sp>
            <p:nvSpPr>
              <p:cNvPr id="722" name="Google Shape;722;p80"/>
              <p:cNvSpPr txBox="1"/>
              <p:nvPr/>
            </p:nvSpPr>
            <p:spPr>
              <a:xfrm rot="-5400000">
                <a:off x="3035920" y="4249819"/>
                <a:ext cx="285900" cy="562500"/>
              </a:xfrm>
              <a:prstGeom prst="rect">
                <a:avLst/>
              </a:prstGeom>
              <a:noFill/>
              <a:ln>
                <a:noFill/>
              </a:ln>
            </p:spPr>
            <p:txBody>
              <a:bodyPr anchorCtr="0" anchor="t" bIns="89375" lIns="89375" spcFirstLastPara="1" rIns="89375" wrap="square" tIns="89375">
                <a:spAutoFit/>
              </a:bodyPr>
              <a:lstStyle/>
              <a:p>
                <a:pPr indent="0" lvl="0" marL="0" rtl="0" algn="l">
                  <a:spcBef>
                    <a:spcPts val="0"/>
                  </a:spcBef>
                  <a:spcAft>
                    <a:spcPts val="0"/>
                  </a:spcAft>
                  <a:buNone/>
                </a:pPr>
                <a:r>
                  <a:rPr lang="en-US" sz="2400">
                    <a:solidFill>
                      <a:srgbClr val="9E9E9E"/>
                    </a:solidFill>
                    <a:latin typeface="DM Sans"/>
                    <a:ea typeface="DM Sans"/>
                    <a:cs typeface="DM Sans"/>
                    <a:sym typeface="DM Sans"/>
                  </a:rPr>
                  <a:t>+</a:t>
                </a:r>
                <a:endParaRPr sz="2400">
                  <a:solidFill>
                    <a:srgbClr val="9E9E9E"/>
                  </a:solidFill>
                  <a:latin typeface="DM Sans"/>
                  <a:ea typeface="DM Sans"/>
                  <a:cs typeface="DM Sans"/>
                  <a:sym typeface="DM Sans"/>
                </a:endParaRPr>
              </a:p>
            </p:txBody>
          </p:sp>
          <p:sp>
            <p:nvSpPr>
              <p:cNvPr id="718" name="Google Shape;718;p80"/>
              <p:cNvSpPr/>
              <p:nvPr/>
            </p:nvSpPr>
            <p:spPr>
              <a:xfrm rot="-7886266">
                <a:off x="2984922" y="4280520"/>
                <a:ext cx="430186" cy="430186"/>
              </a:xfrm>
              <a:prstGeom prst="arc">
                <a:avLst>
                  <a:gd fmla="val 16200000" name="adj1"/>
                  <a:gd fmla="val 10086314" name="adj2"/>
                </a:avLst>
              </a:prstGeom>
              <a:noFill/>
              <a:ln cap="flat" cmpd="sng" w="37225">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grpSp>
          <p:nvGrpSpPr>
            <p:cNvPr id="723" name="Google Shape;723;p80"/>
            <p:cNvGrpSpPr/>
            <p:nvPr/>
          </p:nvGrpSpPr>
          <p:grpSpPr>
            <a:xfrm>
              <a:off x="11424755" y="487566"/>
              <a:ext cx="317700" cy="780900"/>
              <a:chOff x="2645934" y="4299000"/>
              <a:chExt cx="317700" cy="780900"/>
            </a:xfrm>
          </p:grpSpPr>
          <p:cxnSp>
            <p:nvCxnSpPr>
              <p:cNvPr id="724" name="Google Shape;724;p80"/>
              <p:cNvCxnSpPr>
                <a:endCxn id="725" idx="2"/>
              </p:cNvCxnSpPr>
              <p:nvPr/>
            </p:nvCxnSpPr>
            <p:spPr>
              <a:xfrm rot="10800000">
                <a:off x="2804784" y="4616700"/>
                <a:ext cx="1500" cy="463200"/>
              </a:xfrm>
              <a:prstGeom prst="straightConnector1">
                <a:avLst/>
              </a:prstGeom>
              <a:noFill/>
              <a:ln cap="flat" cmpd="sng" w="37225">
                <a:solidFill>
                  <a:srgbClr val="3F59E3"/>
                </a:solidFill>
                <a:prstDash val="solid"/>
                <a:round/>
                <a:headEnd len="med" w="med" type="none"/>
                <a:tailEnd len="med" w="med" type="none"/>
              </a:ln>
            </p:spPr>
          </p:cxnSp>
          <p:sp>
            <p:nvSpPr>
              <p:cNvPr id="725" name="Google Shape;725;p80"/>
              <p:cNvSpPr/>
              <p:nvPr/>
            </p:nvSpPr>
            <p:spPr>
              <a:xfrm rot="-5400000">
                <a:off x="2645934" y="4299000"/>
                <a:ext cx="317700" cy="317700"/>
              </a:xfrm>
              <a:prstGeom prst="ellipse">
                <a:avLst/>
              </a:prstGeom>
              <a:solidFill>
                <a:srgbClr val="3F59E3"/>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726" name="Google Shape;726;p80"/>
              <p:cNvPicPr preferRelativeResize="0"/>
              <p:nvPr/>
            </p:nvPicPr>
            <p:blipFill rotWithShape="1">
              <a:blip r:embed="rId4">
                <a:alphaModFix/>
              </a:blip>
              <a:srcRect b="0" l="0" r="0" t="0"/>
              <a:stretch/>
            </p:blipFill>
            <p:spPr>
              <a:xfrm>
                <a:off x="2708852" y="4368661"/>
                <a:ext cx="192726" cy="192726"/>
              </a:xfrm>
              <a:prstGeom prst="rect">
                <a:avLst/>
              </a:prstGeom>
              <a:noFill/>
              <a:ln>
                <a:noFill/>
              </a:ln>
            </p:spPr>
          </p:pic>
        </p:grpSp>
        <p:sp>
          <p:nvSpPr>
            <p:cNvPr id="727" name="Google Shape;727;p80"/>
            <p:cNvSpPr txBox="1"/>
            <p:nvPr/>
          </p:nvSpPr>
          <p:spPr>
            <a:xfrm>
              <a:off x="10882867" y="-40800"/>
              <a:ext cx="1402800" cy="6099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Remediation</a:t>
              </a:r>
              <a:endParaRPr sz="900">
                <a:solidFill>
                  <a:srgbClr val="3F59E3"/>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Webhooks</a:t>
              </a:r>
              <a:endParaRPr sz="900">
                <a:solidFill>
                  <a:srgbClr val="3F59E3"/>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&amp; Tickets</a:t>
              </a:r>
              <a:endParaRPr sz="900">
                <a:solidFill>
                  <a:srgbClr val="3F59E3"/>
                </a:solidFill>
                <a:latin typeface="DM Sans SemiBold"/>
                <a:ea typeface="DM Sans SemiBold"/>
                <a:cs typeface="DM Sans SemiBold"/>
                <a:sym typeface="DM Sans SemiBold"/>
              </a:endParaRPr>
            </a:p>
          </p:txBody>
        </p:sp>
        <p:sp>
          <p:nvSpPr>
            <p:cNvPr id="728" name="Google Shape;728;p80"/>
            <p:cNvSpPr/>
            <p:nvPr/>
          </p:nvSpPr>
          <p:spPr>
            <a:xfrm rot="-5400000">
              <a:off x="11507849" y="929616"/>
              <a:ext cx="148800" cy="148800"/>
            </a:xfrm>
            <a:prstGeom prst="ellipse">
              <a:avLst/>
            </a:prstGeom>
            <a:solidFill>
              <a:srgbClr val="FF0000"/>
            </a:solidFill>
            <a:ln>
              <a:noFill/>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729" name="Google Shape;729;p80"/>
            <p:cNvSpPr txBox="1"/>
            <p:nvPr/>
          </p:nvSpPr>
          <p:spPr>
            <a:xfrm>
              <a:off x="10414350" y="842475"/>
              <a:ext cx="1093500" cy="3264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EC3629"/>
                  </a:solidFill>
                  <a:latin typeface="DM Sans"/>
                  <a:ea typeface="DM Sans"/>
                  <a:cs typeface="DM Sans"/>
                  <a:sym typeface="DM Sans"/>
                </a:rPr>
                <a:t>Okta Workflows</a:t>
              </a:r>
              <a:endParaRPr sz="900">
                <a:solidFill>
                  <a:srgbClr val="EC3629"/>
                </a:solidFill>
                <a:latin typeface="DM Sans"/>
                <a:ea typeface="DM Sans"/>
                <a:cs typeface="DM Sans"/>
                <a:sym typeface="DM Sans"/>
              </a:endParaRPr>
            </a:p>
          </p:txBody>
        </p:sp>
        <p:grpSp>
          <p:nvGrpSpPr>
            <p:cNvPr id="730" name="Google Shape;730;p80"/>
            <p:cNvGrpSpPr/>
            <p:nvPr/>
          </p:nvGrpSpPr>
          <p:grpSpPr>
            <a:xfrm>
              <a:off x="9541298" y="1301581"/>
              <a:ext cx="1093500" cy="1219263"/>
              <a:chOff x="758924" y="2762131"/>
              <a:chExt cx="1093500" cy="1219263"/>
            </a:xfrm>
          </p:grpSpPr>
          <p:sp>
            <p:nvSpPr>
              <p:cNvPr id="731" name="Google Shape;731;p80"/>
              <p:cNvSpPr/>
              <p:nvPr/>
            </p:nvSpPr>
            <p:spPr>
              <a:xfrm rot="-5400000">
                <a:off x="1137997" y="2762131"/>
                <a:ext cx="317700" cy="317700"/>
              </a:xfrm>
              <a:prstGeom prst="ellipse">
                <a:avLst/>
              </a:prstGeom>
              <a:solidFill>
                <a:srgbClr val="4CB7A3"/>
              </a:solidFill>
              <a:ln cap="flat" cmpd="sng" w="9300">
                <a:solidFill>
                  <a:srgbClr val="4CB7A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732" name="Google Shape;732;p80"/>
              <p:cNvSpPr txBox="1"/>
              <p:nvPr/>
            </p:nvSpPr>
            <p:spPr>
              <a:xfrm>
                <a:off x="758924" y="3087994"/>
                <a:ext cx="1093500" cy="8934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4CB7A3"/>
                    </a:solidFill>
                    <a:latin typeface="DM Sans"/>
                    <a:ea typeface="DM Sans"/>
                    <a:cs typeface="DM Sans"/>
                    <a:sym typeface="DM Sans"/>
                  </a:rPr>
                  <a:t>Compliance Violations</a:t>
                </a:r>
                <a:endParaRPr sz="900">
                  <a:solidFill>
                    <a:srgbClr val="4CB7A3"/>
                  </a:solidFill>
                  <a:latin typeface="DM Sans"/>
                  <a:ea typeface="DM Sans"/>
                  <a:cs typeface="DM Sans"/>
                  <a:sym typeface="DM Sans"/>
                </a:endParaRPr>
              </a:p>
              <a:p>
                <a:pPr indent="0" lvl="0" marL="0" rtl="0" algn="ctr">
                  <a:spcBef>
                    <a:spcPts val="0"/>
                  </a:spcBef>
                  <a:spcAft>
                    <a:spcPts val="0"/>
                  </a:spcAft>
                  <a:buNone/>
                </a:pPr>
                <a:r>
                  <a:rPr lang="en-US" sz="900">
                    <a:solidFill>
                      <a:srgbClr val="4CB7A3"/>
                    </a:solidFill>
                    <a:latin typeface="DM Sans"/>
                    <a:ea typeface="DM Sans"/>
                    <a:cs typeface="DM Sans"/>
                    <a:sym typeface="DM Sans"/>
                  </a:rPr>
                  <a:t>MFA Bypass</a:t>
                </a:r>
                <a:endParaRPr sz="900">
                  <a:solidFill>
                    <a:srgbClr val="4CB7A3"/>
                  </a:solidFill>
                  <a:latin typeface="DM Sans"/>
                  <a:ea typeface="DM Sans"/>
                  <a:cs typeface="DM Sans"/>
                  <a:sym typeface="DM Sans"/>
                </a:endParaRPr>
              </a:p>
              <a:p>
                <a:pPr indent="0" lvl="0" marL="0" rtl="0" algn="ctr">
                  <a:spcBef>
                    <a:spcPts val="0"/>
                  </a:spcBef>
                  <a:spcAft>
                    <a:spcPts val="0"/>
                  </a:spcAft>
                  <a:buNone/>
                </a:pPr>
                <a:r>
                  <a:rPr lang="en-US" sz="900">
                    <a:solidFill>
                      <a:srgbClr val="4CB7A3"/>
                    </a:solidFill>
                    <a:latin typeface="DM Sans"/>
                    <a:ea typeface="DM Sans"/>
                    <a:cs typeface="DM Sans"/>
                    <a:sym typeface="DM Sans"/>
                  </a:rPr>
                  <a:t>Partial Offboarding…</a:t>
                </a:r>
                <a:endParaRPr sz="900">
                  <a:solidFill>
                    <a:srgbClr val="4CB7A3"/>
                  </a:solidFill>
                  <a:latin typeface="DM Sans"/>
                  <a:ea typeface="DM Sans"/>
                  <a:cs typeface="DM Sans"/>
                  <a:sym typeface="DM Sans"/>
                </a:endParaRPr>
              </a:p>
            </p:txBody>
          </p:sp>
        </p:grpSp>
        <p:pic>
          <p:nvPicPr>
            <p:cNvPr descr="Logo, icon&#10;&#10;Description automatically generated" id="733" name="Google Shape;733;p80"/>
            <p:cNvPicPr preferRelativeResize="0"/>
            <p:nvPr/>
          </p:nvPicPr>
          <p:blipFill rotWithShape="1">
            <a:blip r:embed="rId5">
              <a:alphaModFix/>
            </a:blip>
            <a:srcRect b="0" l="0" r="0" t="0"/>
            <a:stretch/>
          </p:blipFill>
          <p:spPr>
            <a:xfrm>
              <a:off x="9997443" y="1363356"/>
              <a:ext cx="179999" cy="198225"/>
            </a:xfrm>
            <a:prstGeom prst="rect">
              <a:avLst/>
            </a:prstGeom>
            <a:noFill/>
            <a:ln>
              <a:noFill/>
            </a:ln>
          </p:spPr>
        </p:pic>
        <p:sp>
          <p:nvSpPr>
            <p:cNvPr id="734" name="Google Shape;734;p80"/>
            <p:cNvSpPr txBox="1"/>
            <p:nvPr/>
          </p:nvSpPr>
          <p:spPr>
            <a:xfrm>
              <a:off x="7004963" y="1210892"/>
              <a:ext cx="1093500" cy="4680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EC3629"/>
                  </a:solidFill>
                  <a:latin typeface="DM Sans"/>
                  <a:ea typeface="DM Sans"/>
                  <a:cs typeface="DM Sans"/>
                  <a:sym typeface="DM Sans"/>
                </a:rPr>
                <a:t>Tight</a:t>
              </a:r>
              <a:endParaRPr sz="900">
                <a:solidFill>
                  <a:srgbClr val="EC3629"/>
                </a:solidFill>
                <a:latin typeface="DM Sans"/>
                <a:ea typeface="DM Sans"/>
                <a:cs typeface="DM Sans"/>
                <a:sym typeface="DM Sans"/>
              </a:endParaRPr>
            </a:p>
            <a:p>
              <a:pPr indent="0" lvl="0" marL="0" rtl="0" algn="ctr">
                <a:spcBef>
                  <a:spcPts val="0"/>
                </a:spcBef>
                <a:spcAft>
                  <a:spcPts val="0"/>
                </a:spcAft>
                <a:buNone/>
              </a:pPr>
              <a:r>
                <a:rPr lang="en-US" sz="900">
                  <a:solidFill>
                    <a:srgbClr val="EC3629"/>
                  </a:solidFill>
                  <a:latin typeface="DM Sans"/>
                  <a:ea typeface="DM Sans"/>
                  <a:cs typeface="DM Sans"/>
                  <a:sym typeface="DM Sans"/>
                </a:rPr>
                <a:t>Integration</a:t>
              </a:r>
              <a:endParaRPr sz="900">
                <a:solidFill>
                  <a:srgbClr val="EC3629"/>
                </a:solidFill>
                <a:latin typeface="DM Sans"/>
                <a:ea typeface="DM Sans"/>
                <a:cs typeface="DM Sans"/>
                <a:sym typeface="DM Sans"/>
              </a:endParaRPr>
            </a:p>
          </p:txBody>
        </p:sp>
        <p:sp>
          <p:nvSpPr>
            <p:cNvPr id="735" name="Google Shape;735;p80"/>
            <p:cNvSpPr/>
            <p:nvPr/>
          </p:nvSpPr>
          <p:spPr>
            <a:xfrm rot="-5400000">
              <a:off x="7878797" y="2415741"/>
              <a:ext cx="148800" cy="148800"/>
            </a:xfrm>
            <a:prstGeom prst="ellipse">
              <a:avLst/>
            </a:prstGeom>
            <a:solidFill>
              <a:srgbClr val="FF0000"/>
            </a:solidFill>
            <a:ln>
              <a:noFill/>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736" name="Google Shape;736;p80"/>
            <p:cNvSpPr txBox="1"/>
            <p:nvPr/>
          </p:nvSpPr>
          <p:spPr>
            <a:xfrm>
              <a:off x="6935669" y="2250901"/>
              <a:ext cx="1162800" cy="4680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EC3629"/>
                  </a:solidFill>
                  <a:latin typeface="DM Sans"/>
                  <a:ea typeface="DM Sans"/>
                  <a:cs typeface="DM Sans"/>
                  <a:sym typeface="DM Sans"/>
                </a:rPr>
                <a:t>Govern Anomalies</a:t>
              </a:r>
              <a:endParaRPr sz="900">
                <a:solidFill>
                  <a:srgbClr val="EC3629"/>
                </a:solidFill>
                <a:latin typeface="DM Sans"/>
                <a:ea typeface="DM Sans"/>
                <a:cs typeface="DM Sans"/>
                <a:sym typeface="DM Sans"/>
              </a:endParaRPr>
            </a:p>
          </p:txBody>
        </p:sp>
        <p:sp>
          <p:nvSpPr>
            <p:cNvPr id="737" name="Google Shape;737;p80"/>
            <p:cNvSpPr/>
            <p:nvPr/>
          </p:nvSpPr>
          <p:spPr>
            <a:xfrm rot="-5400000">
              <a:off x="7477294" y="1659163"/>
              <a:ext cx="148800" cy="148800"/>
            </a:xfrm>
            <a:prstGeom prst="ellipse">
              <a:avLst/>
            </a:prstGeom>
            <a:solidFill>
              <a:srgbClr val="FF0000"/>
            </a:solidFill>
            <a:ln>
              <a:noFill/>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grpSp>
        <p:nvGrpSpPr>
          <p:cNvPr id="738" name="Google Shape;738;p80"/>
          <p:cNvGrpSpPr/>
          <p:nvPr/>
        </p:nvGrpSpPr>
        <p:grpSpPr>
          <a:xfrm>
            <a:off x="3710808" y="346081"/>
            <a:ext cx="4131014" cy="2627386"/>
            <a:chOff x="3762499" y="239661"/>
            <a:chExt cx="4226101" cy="2687863"/>
          </a:xfrm>
        </p:grpSpPr>
        <p:cxnSp>
          <p:nvCxnSpPr>
            <p:cNvPr id="739" name="Google Shape;739;p80"/>
            <p:cNvCxnSpPr>
              <a:stCxn id="711" idx="1"/>
              <a:endCxn id="740" idx="3"/>
            </p:cNvCxnSpPr>
            <p:nvPr/>
          </p:nvCxnSpPr>
          <p:spPr>
            <a:xfrm rot="10800000">
              <a:off x="5400800" y="1004161"/>
              <a:ext cx="2409600" cy="1919100"/>
            </a:xfrm>
            <a:prstGeom prst="curvedConnector3">
              <a:avLst>
                <a:gd fmla="val 50000" name="adj1"/>
              </a:avLst>
            </a:prstGeom>
            <a:noFill/>
            <a:ln cap="flat" cmpd="sng" w="37225">
              <a:solidFill>
                <a:srgbClr val="3F59E3"/>
              </a:solidFill>
              <a:prstDash val="solid"/>
              <a:round/>
              <a:headEnd len="med" w="med" type="none"/>
              <a:tailEnd len="med" w="med" type="none"/>
            </a:ln>
          </p:spPr>
        </p:cxnSp>
        <p:cxnSp>
          <p:nvCxnSpPr>
            <p:cNvPr id="741" name="Google Shape;741;p80"/>
            <p:cNvCxnSpPr>
              <a:stCxn id="742" idx="3"/>
              <a:endCxn id="740" idx="1"/>
            </p:cNvCxnSpPr>
            <p:nvPr/>
          </p:nvCxnSpPr>
          <p:spPr>
            <a:xfrm flipH="1" rot="10800000">
              <a:off x="4248813" y="1003924"/>
              <a:ext cx="904200" cy="1923600"/>
            </a:xfrm>
            <a:prstGeom prst="curvedConnector3">
              <a:avLst>
                <a:gd fmla="val 49995" name="adj1"/>
              </a:avLst>
            </a:prstGeom>
            <a:noFill/>
            <a:ln cap="flat" cmpd="sng" w="37225">
              <a:solidFill>
                <a:srgbClr val="3F59E3"/>
              </a:solidFill>
              <a:prstDash val="solid"/>
              <a:round/>
              <a:headEnd len="med" w="med" type="none"/>
              <a:tailEnd len="med" w="med" type="none"/>
            </a:ln>
          </p:spPr>
        </p:cxnSp>
        <p:grpSp>
          <p:nvGrpSpPr>
            <p:cNvPr id="743" name="Google Shape;743;p80"/>
            <p:cNvGrpSpPr/>
            <p:nvPr/>
          </p:nvGrpSpPr>
          <p:grpSpPr>
            <a:xfrm>
              <a:off x="4707490" y="778707"/>
              <a:ext cx="3281110" cy="1027057"/>
              <a:chOff x="2604011" y="1627407"/>
              <a:chExt cx="3281110" cy="1027057"/>
            </a:xfrm>
          </p:grpSpPr>
          <p:sp>
            <p:nvSpPr>
              <p:cNvPr id="744" name="Google Shape;744;p80"/>
              <p:cNvSpPr/>
              <p:nvPr/>
            </p:nvSpPr>
            <p:spPr>
              <a:xfrm>
                <a:off x="4535138" y="1676887"/>
                <a:ext cx="393000" cy="393000"/>
              </a:xfrm>
              <a:prstGeom prst="ellipse">
                <a:avLst/>
              </a:prstGeom>
              <a:solidFill>
                <a:srgbClr val="191919"/>
              </a:solidFill>
              <a:ln cap="flat" cmpd="sng" w="9300">
                <a:solidFill>
                  <a:srgbClr val="191919"/>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745" name="Google Shape;745;p80"/>
              <p:cNvSpPr txBox="1"/>
              <p:nvPr/>
            </p:nvSpPr>
            <p:spPr>
              <a:xfrm>
                <a:off x="4759522" y="1627407"/>
                <a:ext cx="1125600" cy="4680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SaaS Service Accounts</a:t>
                </a:r>
                <a:endParaRPr sz="900">
                  <a:solidFill>
                    <a:srgbClr val="191919"/>
                  </a:solidFill>
                  <a:latin typeface="DM Sans SemiBold"/>
                  <a:ea typeface="DM Sans SemiBold"/>
                  <a:cs typeface="DM Sans SemiBold"/>
                  <a:sym typeface="DM Sans SemiBold"/>
                </a:endParaRPr>
              </a:p>
            </p:txBody>
          </p:sp>
          <p:sp>
            <p:nvSpPr>
              <p:cNvPr id="746" name="Google Shape;746;p80"/>
              <p:cNvSpPr txBox="1"/>
              <p:nvPr/>
            </p:nvSpPr>
            <p:spPr>
              <a:xfrm>
                <a:off x="3621663" y="2180385"/>
                <a:ext cx="762300" cy="4680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Resource</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Access</a:t>
                </a:r>
                <a:endParaRPr sz="900">
                  <a:solidFill>
                    <a:srgbClr val="191919"/>
                  </a:solidFill>
                  <a:latin typeface="DM Sans SemiBold"/>
                  <a:ea typeface="DM Sans SemiBold"/>
                  <a:cs typeface="DM Sans SemiBold"/>
                  <a:sym typeface="DM Sans SemiBold"/>
                </a:endParaRPr>
              </a:p>
            </p:txBody>
          </p:sp>
          <p:sp>
            <p:nvSpPr>
              <p:cNvPr id="747" name="Google Shape;747;p80"/>
              <p:cNvSpPr/>
              <p:nvPr/>
            </p:nvSpPr>
            <p:spPr>
              <a:xfrm>
                <a:off x="2971800" y="1676887"/>
                <a:ext cx="393000" cy="393000"/>
              </a:xfrm>
              <a:prstGeom prst="ellipse">
                <a:avLst/>
              </a:prstGeom>
              <a:solidFill>
                <a:srgbClr val="191919"/>
              </a:solidFill>
              <a:ln cap="flat" cmpd="sng" w="9300">
                <a:solidFill>
                  <a:srgbClr val="191919"/>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748" name="Google Shape;748;p80"/>
              <p:cNvGrpSpPr/>
              <p:nvPr/>
            </p:nvGrpSpPr>
            <p:grpSpPr>
              <a:xfrm>
                <a:off x="2604011" y="1852687"/>
                <a:ext cx="2277589" cy="801778"/>
                <a:chOff x="2604011" y="1852687"/>
                <a:chExt cx="2277589" cy="801778"/>
              </a:xfrm>
            </p:grpSpPr>
            <p:cxnSp>
              <p:nvCxnSpPr>
                <p:cNvPr id="749" name="Google Shape;749;p80"/>
                <p:cNvCxnSpPr>
                  <a:stCxn id="747" idx="6"/>
                  <a:endCxn id="750" idx="3"/>
                </p:cNvCxnSpPr>
                <p:nvPr/>
              </p:nvCxnSpPr>
              <p:spPr>
                <a:xfrm flipH="1" rot="10800000">
                  <a:off x="3364800" y="1852687"/>
                  <a:ext cx="1516800" cy="20700"/>
                </a:xfrm>
                <a:prstGeom prst="straightConnector1">
                  <a:avLst/>
                </a:prstGeom>
                <a:noFill/>
                <a:ln cap="flat" cmpd="sng" w="37225">
                  <a:solidFill>
                    <a:srgbClr val="191919"/>
                  </a:solidFill>
                  <a:prstDash val="solid"/>
                  <a:round/>
                  <a:headEnd len="med" w="med" type="none"/>
                  <a:tailEnd len="med" w="med" type="none"/>
                </a:ln>
              </p:spPr>
            </p:cxnSp>
            <p:sp>
              <p:nvSpPr>
                <p:cNvPr id="751" name="Google Shape;751;p80"/>
                <p:cNvSpPr txBox="1"/>
                <p:nvPr/>
              </p:nvSpPr>
              <p:spPr>
                <a:xfrm>
                  <a:off x="2604011" y="2044565"/>
                  <a:ext cx="1125600" cy="6099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Privileged Access Management</a:t>
                  </a:r>
                  <a:endParaRPr sz="900">
                    <a:solidFill>
                      <a:srgbClr val="191919"/>
                    </a:solidFill>
                    <a:latin typeface="DM Sans SemiBold"/>
                    <a:ea typeface="DM Sans SemiBold"/>
                    <a:cs typeface="DM Sans SemiBold"/>
                    <a:sym typeface="DM Sans SemiBold"/>
                  </a:endParaRPr>
                </a:p>
              </p:txBody>
            </p:sp>
          </p:grpSp>
        </p:grpSp>
        <p:pic>
          <p:nvPicPr>
            <p:cNvPr id="740" name="Google Shape;740;p80"/>
            <p:cNvPicPr preferRelativeResize="0"/>
            <p:nvPr/>
          </p:nvPicPr>
          <p:blipFill>
            <a:blip r:embed="rId6">
              <a:alphaModFix/>
            </a:blip>
            <a:stretch>
              <a:fillRect/>
            </a:stretch>
          </p:blipFill>
          <p:spPr>
            <a:xfrm>
              <a:off x="5152879" y="880075"/>
              <a:ext cx="247900" cy="247900"/>
            </a:xfrm>
            <a:prstGeom prst="rect">
              <a:avLst/>
            </a:prstGeom>
            <a:noFill/>
            <a:ln>
              <a:noFill/>
            </a:ln>
          </p:spPr>
        </p:pic>
        <p:cxnSp>
          <p:nvCxnSpPr>
            <p:cNvPr id="752" name="Google Shape;752;p80"/>
            <p:cNvCxnSpPr>
              <a:stCxn id="753" idx="2"/>
              <a:endCxn id="740" idx="3"/>
            </p:cNvCxnSpPr>
            <p:nvPr/>
          </p:nvCxnSpPr>
          <p:spPr>
            <a:xfrm flipH="1">
              <a:off x="5400929" y="475525"/>
              <a:ext cx="762300" cy="528600"/>
            </a:xfrm>
            <a:prstGeom prst="curvedConnector3">
              <a:avLst>
                <a:gd fmla="val 50010" name="adj1"/>
              </a:avLst>
            </a:prstGeom>
            <a:noFill/>
            <a:ln cap="flat" cmpd="sng" w="37225">
              <a:solidFill>
                <a:srgbClr val="191919"/>
              </a:solidFill>
              <a:prstDash val="solid"/>
              <a:round/>
              <a:headEnd len="med" w="med" type="none"/>
              <a:tailEnd len="med" w="med" type="none"/>
            </a:ln>
          </p:spPr>
        </p:cxnSp>
        <p:sp>
          <p:nvSpPr>
            <p:cNvPr id="754" name="Google Shape;754;p80"/>
            <p:cNvSpPr txBox="1"/>
            <p:nvPr/>
          </p:nvSpPr>
          <p:spPr>
            <a:xfrm>
              <a:off x="6253935" y="239661"/>
              <a:ext cx="1125600" cy="4680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Secrets</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Vault</a:t>
              </a:r>
              <a:endParaRPr sz="900">
                <a:solidFill>
                  <a:srgbClr val="191919"/>
                </a:solidFill>
                <a:latin typeface="DM Sans SemiBold"/>
                <a:ea typeface="DM Sans SemiBold"/>
                <a:cs typeface="DM Sans SemiBold"/>
                <a:sym typeface="DM Sans SemiBold"/>
              </a:endParaRPr>
            </a:p>
          </p:txBody>
        </p:sp>
        <p:pic>
          <p:nvPicPr>
            <p:cNvPr id="750" name="Google Shape;750;p80"/>
            <p:cNvPicPr preferRelativeResize="0"/>
            <p:nvPr/>
          </p:nvPicPr>
          <p:blipFill>
            <a:blip r:embed="rId7">
              <a:alphaModFix/>
            </a:blip>
            <a:stretch>
              <a:fillRect/>
            </a:stretch>
          </p:blipFill>
          <p:spPr>
            <a:xfrm>
              <a:off x="6699556" y="861225"/>
              <a:ext cx="285600" cy="285600"/>
            </a:xfrm>
            <a:prstGeom prst="rect">
              <a:avLst/>
            </a:prstGeom>
            <a:noFill/>
            <a:ln>
              <a:noFill/>
            </a:ln>
          </p:spPr>
        </p:pic>
        <p:sp>
          <p:nvSpPr>
            <p:cNvPr id="755" name="Google Shape;755;p80"/>
            <p:cNvSpPr/>
            <p:nvPr/>
          </p:nvSpPr>
          <p:spPr>
            <a:xfrm>
              <a:off x="6070643" y="1769401"/>
              <a:ext cx="393000" cy="393000"/>
            </a:xfrm>
            <a:prstGeom prst="ellipse">
              <a:avLst/>
            </a:prstGeom>
            <a:solidFill>
              <a:srgbClr val="191919"/>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756" name="Google Shape;756;p80"/>
            <p:cNvPicPr preferRelativeResize="0"/>
            <p:nvPr/>
          </p:nvPicPr>
          <p:blipFill>
            <a:blip r:embed="rId8">
              <a:alphaModFix/>
            </a:blip>
            <a:stretch>
              <a:fillRect/>
            </a:stretch>
          </p:blipFill>
          <p:spPr>
            <a:xfrm>
              <a:off x="6168043" y="1866802"/>
              <a:ext cx="198226" cy="198226"/>
            </a:xfrm>
            <a:prstGeom prst="rect">
              <a:avLst/>
            </a:prstGeom>
            <a:noFill/>
            <a:ln>
              <a:noFill/>
            </a:ln>
          </p:spPr>
        </p:pic>
        <p:cxnSp>
          <p:nvCxnSpPr>
            <p:cNvPr id="757" name="Google Shape;757;p80"/>
            <p:cNvCxnSpPr>
              <a:stCxn id="756" idx="1"/>
              <a:endCxn id="740" idx="3"/>
            </p:cNvCxnSpPr>
            <p:nvPr/>
          </p:nvCxnSpPr>
          <p:spPr>
            <a:xfrm rot="10800000">
              <a:off x="5400643" y="1004115"/>
              <a:ext cx="767400" cy="961800"/>
            </a:xfrm>
            <a:prstGeom prst="curvedConnector3">
              <a:avLst>
                <a:gd fmla="val 49991" name="adj1"/>
              </a:avLst>
            </a:prstGeom>
            <a:noFill/>
            <a:ln cap="flat" cmpd="sng" w="37225">
              <a:solidFill>
                <a:srgbClr val="191919"/>
              </a:solidFill>
              <a:prstDash val="solid"/>
              <a:round/>
              <a:headEnd len="med" w="med" type="none"/>
              <a:tailEnd len="med" w="med" type="none"/>
            </a:ln>
          </p:spPr>
        </p:cxnSp>
        <p:grpSp>
          <p:nvGrpSpPr>
            <p:cNvPr id="758" name="Google Shape;758;p80"/>
            <p:cNvGrpSpPr/>
            <p:nvPr/>
          </p:nvGrpSpPr>
          <p:grpSpPr>
            <a:xfrm>
              <a:off x="6163229" y="279025"/>
              <a:ext cx="393000" cy="393000"/>
              <a:chOff x="11392700" y="2712150"/>
              <a:chExt cx="393000" cy="393000"/>
            </a:xfrm>
          </p:grpSpPr>
          <p:sp>
            <p:nvSpPr>
              <p:cNvPr id="753" name="Google Shape;753;p80"/>
              <p:cNvSpPr/>
              <p:nvPr/>
            </p:nvSpPr>
            <p:spPr>
              <a:xfrm>
                <a:off x="11392700" y="2712150"/>
                <a:ext cx="393000" cy="393000"/>
              </a:xfrm>
              <a:prstGeom prst="ellipse">
                <a:avLst/>
              </a:prstGeom>
              <a:solidFill>
                <a:srgbClr val="191919"/>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759" name="Google Shape;759;p80"/>
              <p:cNvPicPr preferRelativeResize="0"/>
              <p:nvPr/>
            </p:nvPicPr>
            <p:blipFill rotWithShape="1">
              <a:blip r:embed="rId9">
                <a:alphaModFix/>
              </a:blip>
              <a:srcRect b="0" l="0" r="0" t="0"/>
              <a:stretch/>
            </p:blipFill>
            <p:spPr>
              <a:xfrm>
                <a:off x="11458060" y="2791517"/>
                <a:ext cx="258874" cy="258900"/>
              </a:xfrm>
              <a:prstGeom prst="rect">
                <a:avLst/>
              </a:prstGeom>
              <a:noFill/>
              <a:ln>
                <a:noFill/>
              </a:ln>
            </p:spPr>
          </p:pic>
        </p:grpSp>
        <p:grpSp>
          <p:nvGrpSpPr>
            <p:cNvPr id="760" name="Google Shape;760;p80"/>
            <p:cNvGrpSpPr/>
            <p:nvPr/>
          </p:nvGrpSpPr>
          <p:grpSpPr>
            <a:xfrm>
              <a:off x="3762499" y="1376242"/>
              <a:ext cx="1033088" cy="609900"/>
              <a:chOff x="3762499" y="1376242"/>
              <a:chExt cx="1033088" cy="609900"/>
            </a:xfrm>
          </p:grpSpPr>
          <p:sp>
            <p:nvSpPr>
              <p:cNvPr id="761" name="Google Shape;761;p80"/>
              <p:cNvSpPr/>
              <p:nvPr/>
            </p:nvSpPr>
            <p:spPr>
              <a:xfrm rot="-5400000">
                <a:off x="4646788" y="1806041"/>
                <a:ext cx="148800" cy="148800"/>
              </a:xfrm>
              <a:prstGeom prst="ellipse">
                <a:avLst/>
              </a:prstGeom>
              <a:solidFill>
                <a:srgbClr val="FF0000"/>
              </a:solidFill>
              <a:ln>
                <a:noFill/>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762" name="Google Shape;762;p80"/>
              <p:cNvSpPr txBox="1"/>
              <p:nvPr/>
            </p:nvSpPr>
            <p:spPr>
              <a:xfrm>
                <a:off x="3762499" y="1376242"/>
                <a:ext cx="979800" cy="6099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EC3629"/>
                    </a:solidFill>
                    <a:latin typeface="DM Sans"/>
                    <a:ea typeface="DM Sans"/>
                    <a:cs typeface="DM Sans"/>
                    <a:sym typeface="DM Sans"/>
                  </a:rPr>
                  <a:t>Leverage</a:t>
                </a:r>
                <a:endParaRPr sz="900">
                  <a:solidFill>
                    <a:srgbClr val="EC3629"/>
                  </a:solidFill>
                  <a:latin typeface="DM Sans"/>
                  <a:ea typeface="DM Sans"/>
                  <a:cs typeface="DM Sans"/>
                  <a:sym typeface="DM Sans"/>
                </a:endParaRPr>
              </a:p>
              <a:p>
                <a:pPr indent="0" lvl="0" marL="0" rtl="0" algn="ctr">
                  <a:spcBef>
                    <a:spcPts val="0"/>
                  </a:spcBef>
                  <a:spcAft>
                    <a:spcPts val="0"/>
                  </a:spcAft>
                  <a:buNone/>
                </a:pPr>
                <a:r>
                  <a:rPr lang="en-US" sz="900">
                    <a:solidFill>
                      <a:srgbClr val="EC3629"/>
                    </a:solidFill>
                    <a:latin typeface="DM Sans"/>
                    <a:ea typeface="DM Sans"/>
                    <a:cs typeface="DM Sans"/>
                    <a:sym typeface="DM Sans"/>
                  </a:rPr>
                  <a:t>the same Integrations</a:t>
                </a:r>
                <a:endParaRPr sz="900">
                  <a:solidFill>
                    <a:srgbClr val="EC3629"/>
                  </a:solidFill>
                  <a:latin typeface="DM Sans"/>
                  <a:ea typeface="DM Sans"/>
                  <a:cs typeface="DM Sans"/>
                  <a:sym typeface="DM Sans"/>
                </a:endParaRPr>
              </a:p>
            </p:txBody>
          </p:sp>
        </p:grpSp>
        <p:sp>
          <p:nvSpPr>
            <p:cNvPr id="763" name="Google Shape;763;p80"/>
            <p:cNvSpPr txBox="1"/>
            <p:nvPr/>
          </p:nvSpPr>
          <p:spPr>
            <a:xfrm>
              <a:off x="5208782" y="1821361"/>
              <a:ext cx="1093500" cy="4680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EC3629"/>
                  </a:solidFill>
                  <a:latin typeface="DM Sans"/>
                  <a:ea typeface="DM Sans"/>
                  <a:cs typeface="DM Sans"/>
                  <a:sym typeface="DM Sans"/>
                </a:rPr>
                <a:t>Tight</a:t>
              </a:r>
              <a:endParaRPr sz="900">
                <a:solidFill>
                  <a:srgbClr val="EC3629"/>
                </a:solidFill>
                <a:latin typeface="DM Sans"/>
                <a:ea typeface="DM Sans"/>
                <a:cs typeface="DM Sans"/>
                <a:sym typeface="DM Sans"/>
              </a:endParaRPr>
            </a:p>
            <a:p>
              <a:pPr indent="0" lvl="0" marL="0" rtl="0" algn="ctr">
                <a:spcBef>
                  <a:spcPts val="0"/>
                </a:spcBef>
                <a:spcAft>
                  <a:spcPts val="0"/>
                </a:spcAft>
                <a:buNone/>
              </a:pPr>
              <a:r>
                <a:rPr lang="en-US" sz="900">
                  <a:solidFill>
                    <a:srgbClr val="EC3629"/>
                  </a:solidFill>
                  <a:latin typeface="DM Sans"/>
                  <a:ea typeface="DM Sans"/>
                  <a:cs typeface="DM Sans"/>
                  <a:sym typeface="DM Sans"/>
                </a:rPr>
                <a:t>Integration</a:t>
              </a:r>
              <a:endParaRPr sz="900">
                <a:solidFill>
                  <a:srgbClr val="EC3629"/>
                </a:solidFill>
                <a:latin typeface="DM Sans"/>
                <a:ea typeface="DM Sans"/>
                <a:cs typeface="DM Sans"/>
                <a:sym typeface="DM Sans"/>
              </a:endParaRPr>
            </a:p>
          </p:txBody>
        </p:sp>
        <p:sp>
          <p:nvSpPr>
            <p:cNvPr id="764" name="Google Shape;764;p80"/>
            <p:cNvSpPr/>
            <p:nvPr/>
          </p:nvSpPr>
          <p:spPr>
            <a:xfrm rot="-5400000">
              <a:off x="5554384" y="929628"/>
              <a:ext cx="148800" cy="148800"/>
            </a:xfrm>
            <a:prstGeom prst="ellipse">
              <a:avLst/>
            </a:prstGeom>
            <a:solidFill>
              <a:srgbClr val="FF0000"/>
            </a:solidFill>
            <a:ln>
              <a:noFill/>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765" name="Google Shape;765;p80"/>
            <p:cNvSpPr txBox="1"/>
            <p:nvPr/>
          </p:nvSpPr>
          <p:spPr>
            <a:xfrm>
              <a:off x="4795601" y="274534"/>
              <a:ext cx="1093500" cy="6099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EC3629"/>
                  </a:solidFill>
                  <a:latin typeface="DM Sans"/>
                  <a:ea typeface="DM Sans"/>
                  <a:cs typeface="DM Sans"/>
                  <a:sym typeface="DM Sans"/>
                </a:rPr>
                <a:t>Leverages the same Access Policies</a:t>
              </a:r>
              <a:endParaRPr sz="900">
                <a:solidFill>
                  <a:srgbClr val="EC3629"/>
                </a:solidFill>
                <a:latin typeface="DM Sans"/>
                <a:ea typeface="DM Sans"/>
                <a:cs typeface="DM Sans"/>
                <a:sym typeface="DM Sans"/>
              </a:endParaRPr>
            </a:p>
          </p:txBody>
        </p:sp>
        <p:sp>
          <p:nvSpPr>
            <p:cNvPr id="766" name="Google Shape;766;p80"/>
            <p:cNvSpPr/>
            <p:nvPr/>
          </p:nvSpPr>
          <p:spPr>
            <a:xfrm rot="-5400000">
              <a:off x="5877445" y="1769401"/>
              <a:ext cx="148800" cy="148800"/>
            </a:xfrm>
            <a:prstGeom prst="ellipse">
              <a:avLst/>
            </a:prstGeom>
            <a:solidFill>
              <a:srgbClr val="FF0000"/>
            </a:solidFill>
            <a:ln>
              <a:noFill/>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grpSp>
        <p:nvGrpSpPr>
          <p:cNvPr id="767" name="Google Shape;767;p80"/>
          <p:cNvGrpSpPr/>
          <p:nvPr/>
        </p:nvGrpSpPr>
        <p:grpSpPr>
          <a:xfrm>
            <a:off x="6583002" y="2218323"/>
            <a:ext cx="5385111" cy="1999891"/>
            <a:chOff x="6700805" y="2123013"/>
            <a:chExt cx="5509065" cy="2045924"/>
          </a:xfrm>
        </p:grpSpPr>
        <p:cxnSp>
          <p:nvCxnSpPr>
            <p:cNvPr id="768" name="Google Shape;768;p80"/>
            <p:cNvCxnSpPr/>
            <p:nvPr/>
          </p:nvCxnSpPr>
          <p:spPr>
            <a:xfrm flipH="1">
              <a:off x="8020347" y="2535466"/>
              <a:ext cx="294300" cy="211200"/>
            </a:xfrm>
            <a:prstGeom prst="curvedConnector3">
              <a:avLst>
                <a:gd fmla="val 50000" name="adj1"/>
              </a:avLst>
            </a:prstGeom>
            <a:noFill/>
            <a:ln cap="flat" cmpd="sng" w="37225">
              <a:solidFill>
                <a:srgbClr val="3F59E3"/>
              </a:solidFill>
              <a:prstDash val="solid"/>
              <a:round/>
              <a:headEnd len="med" w="med" type="none"/>
              <a:tailEnd len="med" w="med" type="none"/>
            </a:ln>
          </p:spPr>
        </p:cxnSp>
        <p:cxnSp>
          <p:nvCxnSpPr>
            <p:cNvPr id="769" name="Google Shape;769;p80"/>
            <p:cNvCxnSpPr>
              <a:stCxn id="770" idx="3"/>
            </p:cNvCxnSpPr>
            <p:nvPr/>
          </p:nvCxnSpPr>
          <p:spPr>
            <a:xfrm>
              <a:off x="6700805" y="2888153"/>
              <a:ext cx="1112700" cy="5700"/>
            </a:xfrm>
            <a:prstGeom prst="curvedConnector3">
              <a:avLst>
                <a:gd fmla="val 50000" name="adj1"/>
              </a:avLst>
            </a:prstGeom>
            <a:noFill/>
            <a:ln cap="flat" cmpd="sng" w="37225">
              <a:solidFill>
                <a:srgbClr val="3F59E3"/>
              </a:solidFill>
              <a:prstDash val="solid"/>
              <a:round/>
              <a:headEnd len="med" w="med" type="none"/>
              <a:tailEnd len="med" w="med" type="none"/>
            </a:ln>
          </p:spPr>
        </p:cxnSp>
        <p:grpSp>
          <p:nvGrpSpPr>
            <p:cNvPr id="771" name="Google Shape;771;p80"/>
            <p:cNvGrpSpPr/>
            <p:nvPr/>
          </p:nvGrpSpPr>
          <p:grpSpPr>
            <a:xfrm rot="10800000">
              <a:off x="8831761" y="3113410"/>
              <a:ext cx="317700" cy="780900"/>
              <a:chOff x="2645934" y="4299000"/>
              <a:chExt cx="317700" cy="780900"/>
            </a:xfrm>
          </p:grpSpPr>
          <p:cxnSp>
            <p:nvCxnSpPr>
              <p:cNvPr id="772" name="Google Shape;772;p80"/>
              <p:cNvCxnSpPr>
                <a:endCxn id="773" idx="2"/>
              </p:cNvCxnSpPr>
              <p:nvPr/>
            </p:nvCxnSpPr>
            <p:spPr>
              <a:xfrm rot="10800000">
                <a:off x="2804784" y="4616700"/>
                <a:ext cx="1500" cy="463200"/>
              </a:xfrm>
              <a:prstGeom prst="straightConnector1">
                <a:avLst/>
              </a:prstGeom>
              <a:noFill/>
              <a:ln cap="flat" cmpd="sng" w="37225">
                <a:solidFill>
                  <a:srgbClr val="3F59E3"/>
                </a:solidFill>
                <a:prstDash val="solid"/>
                <a:round/>
                <a:headEnd len="med" w="med" type="none"/>
                <a:tailEnd len="med" w="med" type="none"/>
              </a:ln>
            </p:spPr>
          </p:cxnSp>
          <p:sp>
            <p:nvSpPr>
              <p:cNvPr id="773" name="Google Shape;773;p80"/>
              <p:cNvSpPr/>
              <p:nvPr/>
            </p:nvSpPr>
            <p:spPr>
              <a:xfrm rot="-5400000">
                <a:off x="2645934" y="4299000"/>
                <a:ext cx="317700" cy="317700"/>
              </a:xfrm>
              <a:prstGeom prst="ellipse">
                <a:avLst/>
              </a:prstGeom>
              <a:solidFill>
                <a:srgbClr val="3F59E3"/>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774" name="Google Shape;774;p80"/>
              <p:cNvPicPr preferRelativeResize="0"/>
              <p:nvPr/>
            </p:nvPicPr>
            <p:blipFill rotWithShape="1">
              <a:blip r:embed="rId4">
                <a:alphaModFix/>
              </a:blip>
              <a:srcRect b="0" l="0" r="0" t="0"/>
              <a:stretch/>
            </p:blipFill>
            <p:spPr>
              <a:xfrm>
                <a:off x="2708852" y="4368661"/>
                <a:ext cx="192726" cy="192726"/>
              </a:xfrm>
              <a:prstGeom prst="rect">
                <a:avLst/>
              </a:prstGeom>
              <a:noFill/>
              <a:ln>
                <a:noFill/>
              </a:ln>
            </p:spPr>
          </p:pic>
        </p:grpSp>
        <p:grpSp>
          <p:nvGrpSpPr>
            <p:cNvPr id="775" name="Google Shape;775;p80"/>
            <p:cNvGrpSpPr/>
            <p:nvPr/>
          </p:nvGrpSpPr>
          <p:grpSpPr>
            <a:xfrm>
              <a:off x="7386261" y="2703974"/>
              <a:ext cx="4463689" cy="977578"/>
              <a:chOff x="2604011" y="1676887"/>
              <a:chExt cx="4463689" cy="977578"/>
            </a:xfrm>
          </p:grpSpPr>
          <p:sp>
            <p:nvSpPr>
              <p:cNvPr id="776" name="Google Shape;776;p80"/>
              <p:cNvSpPr/>
              <p:nvPr/>
            </p:nvSpPr>
            <p:spPr>
              <a:xfrm>
                <a:off x="5246752" y="1676887"/>
                <a:ext cx="393000" cy="393000"/>
              </a:xfrm>
              <a:prstGeom prst="ellipse">
                <a:avLst/>
              </a:prstGeom>
              <a:solidFill>
                <a:srgbClr val="191919"/>
              </a:solidFill>
              <a:ln cap="flat" cmpd="sng" w="9300">
                <a:solidFill>
                  <a:srgbClr val="191919"/>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777" name="Google Shape;777;p80"/>
              <p:cNvSpPr txBox="1"/>
              <p:nvPr/>
            </p:nvSpPr>
            <p:spPr>
              <a:xfrm>
                <a:off x="4868898" y="2011699"/>
                <a:ext cx="1125600" cy="6099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Flexible</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Multi Step Review</a:t>
                </a:r>
                <a:endParaRPr sz="900">
                  <a:solidFill>
                    <a:srgbClr val="191919"/>
                  </a:solidFill>
                  <a:latin typeface="DM Sans SemiBold"/>
                  <a:ea typeface="DM Sans SemiBold"/>
                  <a:cs typeface="DM Sans SemiBold"/>
                  <a:sym typeface="DM Sans SemiBold"/>
                </a:endParaRPr>
              </a:p>
            </p:txBody>
          </p:sp>
          <p:sp>
            <p:nvSpPr>
              <p:cNvPr id="778" name="Google Shape;778;p80"/>
              <p:cNvSpPr/>
              <p:nvPr/>
            </p:nvSpPr>
            <p:spPr>
              <a:xfrm>
                <a:off x="2971800" y="1676887"/>
                <a:ext cx="393000" cy="393000"/>
              </a:xfrm>
              <a:prstGeom prst="ellipse">
                <a:avLst/>
              </a:prstGeom>
              <a:solidFill>
                <a:srgbClr val="191919"/>
              </a:solidFill>
              <a:ln cap="flat" cmpd="sng" w="9300">
                <a:solidFill>
                  <a:srgbClr val="191919"/>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779" name="Google Shape;779;p80"/>
              <p:cNvGrpSpPr/>
              <p:nvPr/>
            </p:nvGrpSpPr>
            <p:grpSpPr>
              <a:xfrm>
                <a:off x="2604011" y="1873387"/>
                <a:ext cx="4463689" cy="781078"/>
                <a:chOff x="2604011" y="1873387"/>
                <a:chExt cx="4463689" cy="781078"/>
              </a:xfrm>
            </p:grpSpPr>
            <p:cxnSp>
              <p:nvCxnSpPr>
                <p:cNvPr id="780" name="Google Shape;780;p80"/>
                <p:cNvCxnSpPr>
                  <a:stCxn id="778" idx="6"/>
                </p:cNvCxnSpPr>
                <p:nvPr/>
              </p:nvCxnSpPr>
              <p:spPr>
                <a:xfrm>
                  <a:off x="3364800" y="1873387"/>
                  <a:ext cx="3702900" cy="10800"/>
                </a:xfrm>
                <a:prstGeom prst="straightConnector1">
                  <a:avLst/>
                </a:prstGeom>
                <a:noFill/>
                <a:ln cap="flat" cmpd="sng" w="37225">
                  <a:solidFill>
                    <a:srgbClr val="191919"/>
                  </a:solidFill>
                  <a:prstDash val="solid"/>
                  <a:round/>
                  <a:headEnd len="med" w="med" type="none"/>
                  <a:tailEnd len="med" w="med" type="none"/>
                </a:ln>
              </p:spPr>
            </p:cxnSp>
            <p:sp>
              <p:nvSpPr>
                <p:cNvPr id="781" name="Google Shape;781;p80"/>
                <p:cNvSpPr txBox="1"/>
                <p:nvPr/>
              </p:nvSpPr>
              <p:spPr>
                <a:xfrm>
                  <a:off x="2604011" y="2044565"/>
                  <a:ext cx="1125600" cy="6099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Identity Governance</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Access Reviews</a:t>
                  </a:r>
                  <a:endParaRPr sz="900">
                    <a:solidFill>
                      <a:srgbClr val="191919"/>
                    </a:solidFill>
                    <a:latin typeface="DM Sans SemiBold"/>
                    <a:ea typeface="DM Sans SemiBold"/>
                    <a:cs typeface="DM Sans SemiBold"/>
                    <a:sym typeface="DM Sans SemiBold"/>
                  </a:endParaRPr>
                </a:p>
              </p:txBody>
            </p:sp>
          </p:grpSp>
        </p:grpSp>
        <p:sp>
          <p:nvSpPr>
            <p:cNvPr id="782" name="Google Shape;782;p80"/>
            <p:cNvSpPr/>
            <p:nvPr/>
          </p:nvSpPr>
          <p:spPr>
            <a:xfrm rot="-5400000">
              <a:off x="8849005" y="2767743"/>
              <a:ext cx="285900" cy="285600"/>
            </a:xfrm>
            <a:prstGeom prst="ellipse">
              <a:avLst/>
            </a:prstGeom>
            <a:solidFill>
              <a:srgbClr val="E8DCC7"/>
            </a:solidFill>
            <a:ln cap="flat" cmpd="sng" w="27925">
              <a:solidFill>
                <a:srgbClr val="9E9E9E"/>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783" name="Google Shape;783;p80"/>
            <p:cNvGrpSpPr/>
            <p:nvPr/>
          </p:nvGrpSpPr>
          <p:grpSpPr>
            <a:xfrm rot="10800000">
              <a:off x="8688341" y="2606958"/>
              <a:ext cx="607200" cy="607200"/>
              <a:chOff x="2896416" y="4192013"/>
              <a:chExt cx="607200" cy="607200"/>
            </a:xfrm>
          </p:grpSpPr>
          <p:sp>
            <p:nvSpPr>
              <p:cNvPr id="784" name="Google Shape;784;p80"/>
              <p:cNvSpPr txBox="1"/>
              <p:nvPr/>
            </p:nvSpPr>
            <p:spPr>
              <a:xfrm rot="-5400000">
                <a:off x="3035920" y="4249819"/>
                <a:ext cx="285900" cy="562500"/>
              </a:xfrm>
              <a:prstGeom prst="rect">
                <a:avLst/>
              </a:prstGeom>
              <a:noFill/>
              <a:ln>
                <a:noFill/>
              </a:ln>
            </p:spPr>
            <p:txBody>
              <a:bodyPr anchorCtr="0" anchor="t" bIns="89375" lIns="89375" spcFirstLastPara="1" rIns="89375" wrap="square" tIns="89375">
                <a:spAutoFit/>
              </a:bodyPr>
              <a:lstStyle/>
              <a:p>
                <a:pPr indent="0" lvl="0" marL="0" rtl="0" algn="l">
                  <a:spcBef>
                    <a:spcPts val="0"/>
                  </a:spcBef>
                  <a:spcAft>
                    <a:spcPts val="0"/>
                  </a:spcAft>
                  <a:buNone/>
                </a:pPr>
                <a:r>
                  <a:rPr lang="en-US" sz="2400">
                    <a:solidFill>
                      <a:srgbClr val="9E9E9E"/>
                    </a:solidFill>
                    <a:latin typeface="DM Sans"/>
                    <a:ea typeface="DM Sans"/>
                    <a:cs typeface="DM Sans"/>
                    <a:sym typeface="DM Sans"/>
                  </a:rPr>
                  <a:t>+</a:t>
                </a:r>
                <a:endParaRPr sz="2400">
                  <a:solidFill>
                    <a:srgbClr val="9E9E9E"/>
                  </a:solidFill>
                  <a:latin typeface="DM Sans"/>
                  <a:ea typeface="DM Sans"/>
                  <a:cs typeface="DM Sans"/>
                  <a:sym typeface="DM Sans"/>
                </a:endParaRPr>
              </a:p>
            </p:txBody>
          </p:sp>
          <p:sp>
            <p:nvSpPr>
              <p:cNvPr id="785" name="Google Shape;785;p80"/>
              <p:cNvSpPr/>
              <p:nvPr/>
            </p:nvSpPr>
            <p:spPr>
              <a:xfrm rot="-7886266">
                <a:off x="2984922" y="4280520"/>
                <a:ext cx="430186" cy="430186"/>
              </a:xfrm>
              <a:prstGeom prst="arc">
                <a:avLst>
                  <a:gd fmla="val 16200000" name="adj1"/>
                  <a:gd fmla="val 10086314" name="adj2"/>
                </a:avLst>
              </a:prstGeom>
              <a:noFill/>
              <a:ln cap="flat" cmpd="sng" w="37225">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sp>
          <p:nvSpPr>
            <p:cNvPr id="786" name="Google Shape;786;p80"/>
            <p:cNvSpPr txBox="1"/>
            <p:nvPr/>
          </p:nvSpPr>
          <p:spPr>
            <a:xfrm>
              <a:off x="8593936" y="3842536"/>
              <a:ext cx="805200" cy="3264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SoD</a:t>
              </a:r>
              <a:endParaRPr sz="900">
                <a:solidFill>
                  <a:srgbClr val="3F59E3"/>
                </a:solidFill>
                <a:latin typeface="DM Sans SemiBold"/>
                <a:ea typeface="DM Sans SemiBold"/>
                <a:cs typeface="DM Sans SemiBold"/>
                <a:sym typeface="DM Sans SemiBold"/>
              </a:endParaRPr>
            </a:p>
          </p:txBody>
        </p:sp>
        <p:pic>
          <p:nvPicPr>
            <p:cNvPr id="711" name="Google Shape;711;p80"/>
            <p:cNvPicPr preferRelativeResize="0"/>
            <p:nvPr/>
          </p:nvPicPr>
          <p:blipFill>
            <a:blip r:embed="rId10">
              <a:alphaModFix/>
            </a:blip>
            <a:stretch>
              <a:fillRect/>
            </a:stretch>
          </p:blipFill>
          <p:spPr>
            <a:xfrm>
              <a:off x="7810400" y="2748475"/>
              <a:ext cx="285600" cy="285600"/>
            </a:xfrm>
            <a:prstGeom prst="rect">
              <a:avLst/>
            </a:prstGeom>
            <a:noFill/>
            <a:ln>
              <a:noFill/>
            </a:ln>
          </p:spPr>
        </p:pic>
        <p:pic>
          <p:nvPicPr>
            <p:cNvPr descr="Logo&#10;&#10;Description automatically generated" id="787" name="Google Shape;787;p80"/>
            <p:cNvPicPr preferRelativeResize="0"/>
            <p:nvPr/>
          </p:nvPicPr>
          <p:blipFill rotWithShape="1">
            <a:blip r:embed="rId11">
              <a:alphaModFix/>
            </a:blip>
            <a:srcRect b="0" l="0" r="0" t="0"/>
            <a:stretch/>
          </p:blipFill>
          <p:spPr>
            <a:xfrm>
              <a:off x="10090143" y="2742986"/>
              <a:ext cx="300600" cy="279376"/>
            </a:xfrm>
            <a:prstGeom prst="rect">
              <a:avLst/>
            </a:prstGeom>
            <a:noFill/>
            <a:ln>
              <a:noFill/>
            </a:ln>
          </p:spPr>
        </p:pic>
        <p:sp>
          <p:nvSpPr>
            <p:cNvPr id="788" name="Google Shape;788;p80"/>
            <p:cNvSpPr/>
            <p:nvPr/>
          </p:nvSpPr>
          <p:spPr>
            <a:xfrm rot="-5400000">
              <a:off x="11451636" y="2734575"/>
              <a:ext cx="285900" cy="285600"/>
            </a:xfrm>
            <a:prstGeom prst="ellipse">
              <a:avLst/>
            </a:prstGeom>
            <a:solidFill>
              <a:srgbClr val="E8DCC7"/>
            </a:solidFill>
            <a:ln cap="flat" cmpd="sng" w="27925">
              <a:solidFill>
                <a:srgbClr val="9E9E9E"/>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789" name="Google Shape;789;p80"/>
            <p:cNvGrpSpPr/>
            <p:nvPr/>
          </p:nvGrpSpPr>
          <p:grpSpPr>
            <a:xfrm rot="10800000">
              <a:off x="11290972" y="2573790"/>
              <a:ext cx="607200" cy="607200"/>
              <a:chOff x="2896416" y="4192013"/>
              <a:chExt cx="607200" cy="607200"/>
            </a:xfrm>
          </p:grpSpPr>
          <p:sp>
            <p:nvSpPr>
              <p:cNvPr id="790" name="Google Shape;790;p80"/>
              <p:cNvSpPr txBox="1"/>
              <p:nvPr/>
            </p:nvSpPr>
            <p:spPr>
              <a:xfrm rot="-5400000">
                <a:off x="3035920" y="4249819"/>
                <a:ext cx="285900" cy="562500"/>
              </a:xfrm>
              <a:prstGeom prst="rect">
                <a:avLst/>
              </a:prstGeom>
              <a:noFill/>
              <a:ln>
                <a:noFill/>
              </a:ln>
            </p:spPr>
            <p:txBody>
              <a:bodyPr anchorCtr="0" anchor="t" bIns="89375" lIns="89375" spcFirstLastPara="1" rIns="89375" wrap="square" tIns="89375">
                <a:spAutoFit/>
              </a:bodyPr>
              <a:lstStyle/>
              <a:p>
                <a:pPr indent="0" lvl="0" marL="0" rtl="0" algn="l">
                  <a:spcBef>
                    <a:spcPts val="0"/>
                  </a:spcBef>
                  <a:spcAft>
                    <a:spcPts val="0"/>
                  </a:spcAft>
                  <a:buNone/>
                </a:pPr>
                <a:r>
                  <a:rPr lang="en-US" sz="2400">
                    <a:solidFill>
                      <a:srgbClr val="9E9E9E"/>
                    </a:solidFill>
                    <a:latin typeface="DM Sans"/>
                    <a:ea typeface="DM Sans"/>
                    <a:cs typeface="DM Sans"/>
                    <a:sym typeface="DM Sans"/>
                  </a:rPr>
                  <a:t>+</a:t>
                </a:r>
                <a:endParaRPr sz="2400">
                  <a:solidFill>
                    <a:srgbClr val="9E9E9E"/>
                  </a:solidFill>
                  <a:latin typeface="DM Sans"/>
                  <a:ea typeface="DM Sans"/>
                  <a:cs typeface="DM Sans"/>
                  <a:sym typeface="DM Sans"/>
                </a:endParaRPr>
              </a:p>
            </p:txBody>
          </p:sp>
          <p:sp>
            <p:nvSpPr>
              <p:cNvPr id="791" name="Google Shape;791;p80"/>
              <p:cNvSpPr/>
              <p:nvPr/>
            </p:nvSpPr>
            <p:spPr>
              <a:xfrm rot="-7886266">
                <a:off x="2984922" y="4280520"/>
                <a:ext cx="430186" cy="430186"/>
              </a:xfrm>
              <a:prstGeom prst="arc">
                <a:avLst>
                  <a:gd fmla="val 16200000" name="adj1"/>
                  <a:gd fmla="val 10086314" name="adj2"/>
                </a:avLst>
              </a:prstGeom>
              <a:noFill/>
              <a:ln cap="flat" cmpd="sng" w="37225">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grpSp>
          <p:nvGrpSpPr>
            <p:cNvPr id="792" name="Google Shape;792;p80"/>
            <p:cNvGrpSpPr/>
            <p:nvPr/>
          </p:nvGrpSpPr>
          <p:grpSpPr>
            <a:xfrm rot="10800000">
              <a:off x="11434393" y="3080242"/>
              <a:ext cx="317700" cy="780900"/>
              <a:chOff x="2645934" y="4299000"/>
              <a:chExt cx="317700" cy="780900"/>
            </a:xfrm>
          </p:grpSpPr>
          <p:cxnSp>
            <p:nvCxnSpPr>
              <p:cNvPr id="793" name="Google Shape;793;p80"/>
              <p:cNvCxnSpPr>
                <a:endCxn id="794" idx="2"/>
              </p:cNvCxnSpPr>
              <p:nvPr/>
            </p:nvCxnSpPr>
            <p:spPr>
              <a:xfrm rot="10800000">
                <a:off x="2804784" y="4616700"/>
                <a:ext cx="1500" cy="463200"/>
              </a:xfrm>
              <a:prstGeom prst="straightConnector1">
                <a:avLst/>
              </a:prstGeom>
              <a:noFill/>
              <a:ln cap="flat" cmpd="sng" w="37225">
                <a:solidFill>
                  <a:srgbClr val="3F59E3"/>
                </a:solidFill>
                <a:prstDash val="solid"/>
                <a:round/>
                <a:headEnd len="med" w="med" type="none"/>
                <a:tailEnd len="med" w="med" type="none"/>
              </a:ln>
            </p:spPr>
          </p:cxnSp>
          <p:sp>
            <p:nvSpPr>
              <p:cNvPr id="794" name="Google Shape;794;p80"/>
              <p:cNvSpPr/>
              <p:nvPr/>
            </p:nvSpPr>
            <p:spPr>
              <a:xfrm rot="-5400000">
                <a:off x="2645934" y="4299000"/>
                <a:ext cx="317700" cy="317700"/>
              </a:xfrm>
              <a:prstGeom prst="ellipse">
                <a:avLst/>
              </a:prstGeom>
              <a:solidFill>
                <a:srgbClr val="3F59E3"/>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795" name="Google Shape;795;p80"/>
              <p:cNvPicPr preferRelativeResize="0"/>
              <p:nvPr/>
            </p:nvPicPr>
            <p:blipFill rotWithShape="1">
              <a:blip r:embed="rId4">
                <a:alphaModFix/>
              </a:blip>
              <a:srcRect b="0" l="0" r="0" t="0"/>
              <a:stretch/>
            </p:blipFill>
            <p:spPr>
              <a:xfrm>
                <a:off x="2708852" y="4368661"/>
                <a:ext cx="192726" cy="192726"/>
              </a:xfrm>
              <a:prstGeom prst="rect">
                <a:avLst/>
              </a:prstGeom>
              <a:noFill/>
              <a:ln>
                <a:noFill/>
              </a:ln>
            </p:spPr>
          </p:pic>
        </p:grpSp>
        <p:grpSp>
          <p:nvGrpSpPr>
            <p:cNvPr id="796" name="Google Shape;796;p80"/>
            <p:cNvGrpSpPr/>
            <p:nvPr/>
          </p:nvGrpSpPr>
          <p:grpSpPr>
            <a:xfrm>
              <a:off x="8181978" y="2334059"/>
              <a:ext cx="1567230" cy="326400"/>
              <a:chOff x="8181978" y="2334059"/>
              <a:chExt cx="1567230" cy="326400"/>
            </a:xfrm>
          </p:grpSpPr>
          <p:sp>
            <p:nvSpPr>
              <p:cNvPr id="797" name="Google Shape;797;p80"/>
              <p:cNvSpPr/>
              <p:nvPr/>
            </p:nvSpPr>
            <p:spPr>
              <a:xfrm rot="-5400000">
                <a:off x="8182128" y="2369310"/>
                <a:ext cx="252300" cy="252600"/>
              </a:xfrm>
              <a:prstGeom prst="ellipse">
                <a:avLst/>
              </a:prstGeom>
              <a:solidFill>
                <a:srgbClr val="FF0000"/>
              </a:solidFill>
              <a:ln>
                <a:noFill/>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798" name="Google Shape;798;p80"/>
              <p:cNvSpPr txBox="1"/>
              <p:nvPr/>
            </p:nvSpPr>
            <p:spPr>
              <a:xfrm>
                <a:off x="8346408" y="2334059"/>
                <a:ext cx="1402800" cy="3264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EC3629"/>
                    </a:solidFill>
                    <a:latin typeface="DM Sans"/>
                    <a:ea typeface="DM Sans"/>
                    <a:cs typeface="DM Sans"/>
                    <a:sym typeface="DM Sans"/>
                  </a:rPr>
                  <a:t>User Access Context</a:t>
                </a:r>
                <a:endParaRPr sz="900">
                  <a:solidFill>
                    <a:srgbClr val="EC3629"/>
                  </a:solidFill>
                  <a:latin typeface="DM Sans"/>
                  <a:ea typeface="DM Sans"/>
                  <a:cs typeface="DM Sans"/>
                  <a:sym typeface="DM Sans"/>
                </a:endParaRPr>
              </a:p>
            </p:txBody>
          </p:sp>
        </p:grpSp>
        <p:sp>
          <p:nvSpPr>
            <p:cNvPr id="799" name="Google Shape;799;p80"/>
            <p:cNvSpPr txBox="1"/>
            <p:nvPr/>
          </p:nvSpPr>
          <p:spPr>
            <a:xfrm>
              <a:off x="10985869" y="2123013"/>
              <a:ext cx="1224000" cy="6099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Remediations</a:t>
              </a:r>
              <a:endParaRPr sz="900">
                <a:solidFill>
                  <a:srgbClr val="3F59E3"/>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Secure Identity Integrations</a:t>
              </a:r>
              <a:endParaRPr sz="900">
                <a:solidFill>
                  <a:srgbClr val="3F59E3"/>
                </a:solidFill>
                <a:latin typeface="DM Sans SemiBold"/>
                <a:ea typeface="DM Sans SemiBold"/>
                <a:cs typeface="DM Sans SemiBold"/>
                <a:sym typeface="DM Sans SemiBold"/>
              </a:endParaRPr>
            </a:p>
          </p:txBody>
        </p:sp>
      </p:grpSp>
      <p:grpSp>
        <p:nvGrpSpPr>
          <p:cNvPr id="800" name="Google Shape;800;p80"/>
          <p:cNvGrpSpPr/>
          <p:nvPr/>
        </p:nvGrpSpPr>
        <p:grpSpPr>
          <a:xfrm>
            <a:off x="6583002" y="2966247"/>
            <a:ext cx="5229844" cy="3750897"/>
            <a:chOff x="6700805" y="2888153"/>
            <a:chExt cx="5350224" cy="3837235"/>
          </a:xfrm>
        </p:grpSpPr>
        <p:cxnSp>
          <p:nvCxnSpPr>
            <p:cNvPr id="801" name="Google Shape;801;p80"/>
            <p:cNvCxnSpPr>
              <a:stCxn id="770" idx="3"/>
              <a:endCxn id="802" idx="1"/>
            </p:cNvCxnSpPr>
            <p:nvPr/>
          </p:nvCxnSpPr>
          <p:spPr>
            <a:xfrm>
              <a:off x="6700805" y="2888153"/>
              <a:ext cx="2180100" cy="1677600"/>
            </a:xfrm>
            <a:prstGeom prst="curvedConnector3">
              <a:avLst>
                <a:gd fmla="val 50003" name="adj1"/>
              </a:avLst>
            </a:prstGeom>
            <a:noFill/>
            <a:ln cap="flat" cmpd="sng" w="37225">
              <a:solidFill>
                <a:srgbClr val="3F59E3"/>
              </a:solidFill>
              <a:prstDash val="solid"/>
              <a:round/>
              <a:headEnd len="med" w="med" type="none"/>
              <a:tailEnd len="med" w="med" type="none"/>
            </a:ln>
          </p:spPr>
        </p:cxnSp>
        <p:grpSp>
          <p:nvGrpSpPr>
            <p:cNvPr id="803" name="Google Shape;803;p80"/>
            <p:cNvGrpSpPr/>
            <p:nvPr/>
          </p:nvGrpSpPr>
          <p:grpSpPr>
            <a:xfrm>
              <a:off x="8439186" y="4378387"/>
              <a:ext cx="3155389" cy="968506"/>
              <a:chOff x="2604011" y="1676887"/>
              <a:chExt cx="3155389" cy="968506"/>
            </a:xfrm>
          </p:grpSpPr>
          <p:sp>
            <p:nvSpPr>
              <p:cNvPr id="804" name="Google Shape;804;p80"/>
              <p:cNvSpPr/>
              <p:nvPr/>
            </p:nvSpPr>
            <p:spPr>
              <a:xfrm>
                <a:off x="3934387" y="1676887"/>
                <a:ext cx="393000" cy="393000"/>
              </a:xfrm>
              <a:prstGeom prst="ellipse">
                <a:avLst/>
              </a:prstGeom>
              <a:solidFill>
                <a:srgbClr val="191919"/>
              </a:solidFill>
              <a:ln cap="flat" cmpd="sng" w="9300">
                <a:solidFill>
                  <a:srgbClr val="191919"/>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805" name="Google Shape;805;p80"/>
              <p:cNvSpPr txBox="1"/>
              <p:nvPr/>
            </p:nvSpPr>
            <p:spPr>
              <a:xfrm>
                <a:off x="3573604" y="2035493"/>
                <a:ext cx="1125600" cy="6099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Flexible</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Multi Step Approval</a:t>
                </a:r>
                <a:endParaRPr sz="900">
                  <a:solidFill>
                    <a:srgbClr val="191919"/>
                  </a:solidFill>
                  <a:latin typeface="DM Sans SemiBold"/>
                  <a:ea typeface="DM Sans SemiBold"/>
                  <a:cs typeface="DM Sans SemiBold"/>
                  <a:sym typeface="DM Sans SemiBold"/>
                </a:endParaRPr>
              </a:p>
            </p:txBody>
          </p:sp>
          <p:sp>
            <p:nvSpPr>
              <p:cNvPr id="806" name="Google Shape;806;p80"/>
              <p:cNvSpPr/>
              <p:nvPr/>
            </p:nvSpPr>
            <p:spPr>
              <a:xfrm>
                <a:off x="2971800" y="1676887"/>
                <a:ext cx="393000" cy="393000"/>
              </a:xfrm>
              <a:prstGeom prst="ellipse">
                <a:avLst/>
              </a:prstGeom>
              <a:solidFill>
                <a:srgbClr val="191919"/>
              </a:solidFill>
              <a:ln cap="flat" cmpd="sng" w="9300">
                <a:solidFill>
                  <a:srgbClr val="191919"/>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807" name="Google Shape;807;p80"/>
              <p:cNvGrpSpPr/>
              <p:nvPr/>
            </p:nvGrpSpPr>
            <p:grpSpPr>
              <a:xfrm>
                <a:off x="2604011" y="1852387"/>
                <a:ext cx="3155389" cy="660178"/>
                <a:chOff x="2604011" y="1852387"/>
                <a:chExt cx="3155389" cy="660178"/>
              </a:xfrm>
            </p:grpSpPr>
            <p:cxnSp>
              <p:nvCxnSpPr>
                <p:cNvPr id="808" name="Google Shape;808;p80"/>
                <p:cNvCxnSpPr>
                  <a:stCxn id="806" idx="6"/>
                  <a:endCxn id="809" idx="1"/>
                </p:cNvCxnSpPr>
                <p:nvPr/>
              </p:nvCxnSpPr>
              <p:spPr>
                <a:xfrm flipH="1" rot="10800000">
                  <a:off x="3364800" y="1852387"/>
                  <a:ext cx="2394600" cy="21000"/>
                </a:xfrm>
                <a:prstGeom prst="straightConnector1">
                  <a:avLst/>
                </a:prstGeom>
                <a:noFill/>
                <a:ln cap="flat" cmpd="sng" w="37225">
                  <a:solidFill>
                    <a:srgbClr val="191919"/>
                  </a:solidFill>
                  <a:prstDash val="solid"/>
                  <a:round/>
                  <a:headEnd len="med" w="med" type="none"/>
                  <a:tailEnd len="med" w="med" type="none"/>
                </a:ln>
              </p:spPr>
            </p:cxnSp>
            <p:sp>
              <p:nvSpPr>
                <p:cNvPr id="810" name="Google Shape;810;p80"/>
                <p:cNvSpPr txBox="1"/>
                <p:nvPr/>
              </p:nvSpPr>
              <p:spPr>
                <a:xfrm>
                  <a:off x="2604011" y="2044565"/>
                  <a:ext cx="1125600" cy="4680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Access</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Request</a:t>
                  </a:r>
                  <a:endParaRPr sz="900">
                    <a:solidFill>
                      <a:srgbClr val="191919"/>
                    </a:solidFill>
                    <a:latin typeface="DM Sans SemiBold"/>
                    <a:ea typeface="DM Sans SemiBold"/>
                    <a:cs typeface="DM Sans SemiBold"/>
                    <a:sym typeface="DM Sans SemiBold"/>
                  </a:endParaRPr>
                </a:p>
              </p:txBody>
            </p:sp>
          </p:grpSp>
        </p:grpSp>
        <p:pic>
          <p:nvPicPr>
            <p:cNvPr descr="Icon&#10;&#10;Description automatically generated" id="802" name="Google Shape;802;p80"/>
            <p:cNvPicPr preferRelativeResize="0"/>
            <p:nvPr/>
          </p:nvPicPr>
          <p:blipFill rotWithShape="1">
            <a:blip r:embed="rId12">
              <a:alphaModFix/>
            </a:blip>
            <a:srcRect b="0" l="0" r="0" t="0"/>
            <a:stretch/>
          </p:blipFill>
          <p:spPr>
            <a:xfrm>
              <a:off x="8881049" y="4443276"/>
              <a:ext cx="232724" cy="245000"/>
            </a:xfrm>
            <a:prstGeom prst="rect">
              <a:avLst/>
            </a:prstGeom>
            <a:noFill/>
            <a:ln>
              <a:noFill/>
            </a:ln>
          </p:spPr>
        </p:pic>
        <p:pic>
          <p:nvPicPr>
            <p:cNvPr id="811" name="Google Shape;811;p80"/>
            <p:cNvPicPr preferRelativeResize="0"/>
            <p:nvPr/>
          </p:nvPicPr>
          <p:blipFill>
            <a:blip r:embed="rId13">
              <a:alphaModFix/>
            </a:blip>
            <a:stretch>
              <a:fillRect/>
            </a:stretch>
          </p:blipFill>
          <p:spPr>
            <a:xfrm>
              <a:off x="8551096" y="5472600"/>
              <a:ext cx="285600" cy="285600"/>
            </a:xfrm>
            <a:prstGeom prst="rect">
              <a:avLst/>
            </a:prstGeom>
            <a:noFill/>
            <a:ln>
              <a:noFill/>
            </a:ln>
          </p:spPr>
        </p:pic>
        <p:pic>
          <p:nvPicPr>
            <p:cNvPr id="812" name="Google Shape;812;p80"/>
            <p:cNvPicPr preferRelativeResize="0"/>
            <p:nvPr/>
          </p:nvPicPr>
          <p:blipFill>
            <a:blip r:embed="rId14">
              <a:alphaModFix/>
            </a:blip>
            <a:stretch>
              <a:fillRect/>
            </a:stretch>
          </p:blipFill>
          <p:spPr>
            <a:xfrm>
              <a:off x="8885946" y="5499024"/>
              <a:ext cx="247900" cy="247900"/>
            </a:xfrm>
            <a:prstGeom prst="rect">
              <a:avLst/>
            </a:prstGeom>
            <a:noFill/>
            <a:ln>
              <a:noFill/>
            </a:ln>
          </p:spPr>
        </p:pic>
        <p:pic>
          <p:nvPicPr>
            <p:cNvPr id="813" name="Google Shape;813;p80"/>
            <p:cNvPicPr preferRelativeResize="0"/>
            <p:nvPr/>
          </p:nvPicPr>
          <p:blipFill>
            <a:blip r:embed="rId15">
              <a:alphaModFix/>
            </a:blip>
            <a:stretch>
              <a:fillRect/>
            </a:stretch>
          </p:blipFill>
          <p:spPr>
            <a:xfrm>
              <a:off x="9183101" y="5511415"/>
              <a:ext cx="232725" cy="207970"/>
            </a:xfrm>
            <a:prstGeom prst="rect">
              <a:avLst/>
            </a:prstGeom>
            <a:noFill/>
            <a:ln>
              <a:noFill/>
            </a:ln>
          </p:spPr>
        </p:pic>
        <p:pic>
          <p:nvPicPr>
            <p:cNvPr descr="A picture containing engine&#10;&#10;Description automatically generated" id="814" name="Google Shape;814;p80"/>
            <p:cNvPicPr preferRelativeResize="0"/>
            <p:nvPr/>
          </p:nvPicPr>
          <p:blipFill rotWithShape="1">
            <a:blip r:embed="rId16">
              <a:alphaModFix/>
            </a:blip>
            <a:srcRect b="0" l="0" r="0" t="0"/>
            <a:stretch/>
          </p:blipFill>
          <p:spPr>
            <a:xfrm>
              <a:off x="8885211" y="5164593"/>
              <a:ext cx="249366" cy="249366"/>
            </a:xfrm>
            <a:prstGeom prst="rect">
              <a:avLst/>
            </a:prstGeom>
            <a:noFill/>
            <a:ln>
              <a:noFill/>
            </a:ln>
          </p:spPr>
        </p:pic>
        <p:pic>
          <p:nvPicPr>
            <p:cNvPr descr="Logo&#10;&#10;Description automatically generated" id="815" name="Google Shape;815;p80"/>
            <p:cNvPicPr preferRelativeResize="0"/>
            <p:nvPr/>
          </p:nvPicPr>
          <p:blipFill rotWithShape="1">
            <a:blip r:embed="rId11">
              <a:alphaModFix/>
            </a:blip>
            <a:srcRect b="0" l="0" r="0" t="0"/>
            <a:stretch/>
          </p:blipFill>
          <p:spPr>
            <a:xfrm>
              <a:off x="9823912" y="4429191"/>
              <a:ext cx="300600" cy="279376"/>
            </a:xfrm>
            <a:prstGeom prst="rect">
              <a:avLst/>
            </a:prstGeom>
            <a:noFill/>
            <a:ln>
              <a:noFill/>
            </a:ln>
          </p:spPr>
        </p:pic>
        <p:sp>
          <p:nvSpPr>
            <p:cNvPr id="816" name="Google Shape;816;p80"/>
            <p:cNvSpPr/>
            <p:nvPr/>
          </p:nvSpPr>
          <p:spPr>
            <a:xfrm rot="-5400000">
              <a:off x="10532789" y="4410975"/>
              <a:ext cx="285900" cy="285600"/>
            </a:xfrm>
            <a:prstGeom prst="ellipse">
              <a:avLst/>
            </a:prstGeom>
            <a:solidFill>
              <a:srgbClr val="E8DCC7"/>
            </a:solidFill>
            <a:ln cap="flat" cmpd="sng" w="27925">
              <a:solidFill>
                <a:srgbClr val="9E9E9E"/>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817" name="Google Shape;817;p80"/>
            <p:cNvGrpSpPr/>
            <p:nvPr/>
          </p:nvGrpSpPr>
          <p:grpSpPr>
            <a:xfrm rot="10800000">
              <a:off x="10372125" y="4250190"/>
              <a:ext cx="607200" cy="607200"/>
              <a:chOff x="2896416" y="4192013"/>
              <a:chExt cx="607200" cy="607200"/>
            </a:xfrm>
          </p:grpSpPr>
          <p:sp>
            <p:nvSpPr>
              <p:cNvPr id="818" name="Google Shape;818;p80"/>
              <p:cNvSpPr txBox="1"/>
              <p:nvPr/>
            </p:nvSpPr>
            <p:spPr>
              <a:xfrm rot="-5400000">
                <a:off x="3035920" y="4249819"/>
                <a:ext cx="285900" cy="562500"/>
              </a:xfrm>
              <a:prstGeom prst="rect">
                <a:avLst/>
              </a:prstGeom>
              <a:noFill/>
              <a:ln>
                <a:noFill/>
              </a:ln>
            </p:spPr>
            <p:txBody>
              <a:bodyPr anchorCtr="0" anchor="t" bIns="89375" lIns="89375" spcFirstLastPara="1" rIns="89375" wrap="square" tIns="89375">
                <a:spAutoFit/>
              </a:bodyPr>
              <a:lstStyle/>
              <a:p>
                <a:pPr indent="0" lvl="0" marL="0" rtl="0" algn="l">
                  <a:spcBef>
                    <a:spcPts val="0"/>
                  </a:spcBef>
                  <a:spcAft>
                    <a:spcPts val="0"/>
                  </a:spcAft>
                  <a:buNone/>
                </a:pPr>
                <a:r>
                  <a:rPr lang="en-US" sz="2400">
                    <a:solidFill>
                      <a:srgbClr val="9E9E9E"/>
                    </a:solidFill>
                    <a:latin typeface="DM Sans"/>
                    <a:ea typeface="DM Sans"/>
                    <a:cs typeface="DM Sans"/>
                    <a:sym typeface="DM Sans"/>
                  </a:rPr>
                  <a:t>+</a:t>
                </a:r>
                <a:endParaRPr sz="2400">
                  <a:solidFill>
                    <a:srgbClr val="9E9E9E"/>
                  </a:solidFill>
                  <a:latin typeface="DM Sans"/>
                  <a:ea typeface="DM Sans"/>
                  <a:cs typeface="DM Sans"/>
                  <a:sym typeface="DM Sans"/>
                </a:endParaRPr>
              </a:p>
            </p:txBody>
          </p:sp>
          <p:sp>
            <p:nvSpPr>
              <p:cNvPr id="819" name="Google Shape;819;p80"/>
              <p:cNvSpPr/>
              <p:nvPr/>
            </p:nvSpPr>
            <p:spPr>
              <a:xfrm rot="-7886266">
                <a:off x="2984922" y="4280520"/>
                <a:ext cx="430186" cy="430186"/>
              </a:xfrm>
              <a:prstGeom prst="arc">
                <a:avLst>
                  <a:gd fmla="val 16200000" name="adj1"/>
                  <a:gd fmla="val 10086314" name="adj2"/>
                </a:avLst>
              </a:prstGeom>
              <a:noFill/>
              <a:ln cap="flat" cmpd="sng" w="37225">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grpSp>
          <p:nvGrpSpPr>
            <p:cNvPr id="820" name="Google Shape;820;p80"/>
            <p:cNvGrpSpPr/>
            <p:nvPr/>
          </p:nvGrpSpPr>
          <p:grpSpPr>
            <a:xfrm rot="10800000">
              <a:off x="10515546" y="4756642"/>
              <a:ext cx="317700" cy="780900"/>
              <a:chOff x="2645934" y="4299000"/>
              <a:chExt cx="317700" cy="780900"/>
            </a:xfrm>
          </p:grpSpPr>
          <p:cxnSp>
            <p:nvCxnSpPr>
              <p:cNvPr id="821" name="Google Shape;821;p80"/>
              <p:cNvCxnSpPr>
                <a:endCxn id="822" idx="2"/>
              </p:cNvCxnSpPr>
              <p:nvPr/>
            </p:nvCxnSpPr>
            <p:spPr>
              <a:xfrm rot="10800000">
                <a:off x="2804784" y="4616700"/>
                <a:ext cx="1500" cy="463200"/>
              </a:xfrm>
              <a:prstGeom prst="straightConnector1">
                <a:avLst/>
              </a:prstGeom>
              <a:noFill/>
              <a:ln cap="flat" cmpd="sng" w="37225">
                <a:solidFill>
                  <a:srgbClr val="3F59E3"/>
                </a:solidFill>
                <a:prstDash val="solid"/>
                <a:round/>
                <a:headEnd len="med" w="med" type="none"/>
                <a:tailEnd len="med" w="med" type="none"/>
              </a:ln>
            </p:spPr>
          </p:cxnSp>
          <p:sp>
            <p:nvSpPr>
              <p:cNvPr id="822" name="Google Shape;822;p80"/>
              <p:cNvSpPr/>
              <p:nvPr/>
            </p:nvSpPr>
            <p:spPr>
              <a:xfrm rot="-5400000">
                <a:off x="2645934" y="4299000"/>
                <a:ext cx="317700" cy="317700"/>
              </a:xfrm>
              <a:prstGeom prst="ellipse">
                <a:avLst/>
              </a:prstGeom>
              <a:solidFill>
                <a:srgbClr val="3F59E3"/>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823" name="Google Shape;823;p80"/>
              <p:cNvPicPr preferRelativeResize="0"/>
              <p:nvPr/>
            </p:nvPicPr>
            <p:blipFill rotWithShape="1">
              <a:blip r:embed="rId4">
                <a:alphaModFix/>
              </a:blip>
              <a:srcRect b="0" l="0" r="0" t="0"/>
              <a:stretch/>
            </p:blipFill>
            <p:spPr>
              <a:xfrm>
                <a:off x="2708852" y="4368661"/>
                <a:ext cx="192726" cy="192726"/>
              </a:xfrm>
              <a:prstGeom prst="rect">
                <a:avLst/>
              </a:prstGeom>
              <a:noFill/>
              <a:ln>
                <a:noFill/>
              </a:ln>
            </p:spPr>
          </p:pic>
        </p:grpSp>
        <p:sp>
          <p:nvSpPr>
            <p:cNvPr id="824" name="Google Shape;824;p80"/>
            <p:cNvSpPr txBox="1"/>
            <p:nvPr/>
          </p:nvSpPr>
          <p:spPr>
            <a:xfrm>
              <a:off x="10261278" y="5536721"/>
              <a:ext cx="805200" cy="11766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Approval Workflow Callouts</a:t>
              </a:r>
              <a:endParaRPr sz="900">
                <a:solidFill>
                  <a:srgbClr val="3F59E3"/>
                </a:solidFill>
                <a:latin typeface="DM Sans SemiBold"/>
                <a:ea typeface="DM Sans SemiBold"/>
                <a:cs typeface="DM Sans SemiBold"/>
                <a:sym typeface="DM Sans SemiBold"/>
              </a:endParaRPr>
            </a:p>
            <a:p>
              <a:pPr indent="0" lvl="0" marL="0" rtl="0" algn="ctr">
                <a:spcBef>
                  <a:spcPts val="0"/>
                </a:spcBef>
                <a:spcAft>
                  <a:spcPts val="0"/>
                </a:spcAft>
                <a:buNone/>
              </a:pPr>
              <a:r>
                <a:t/>
              </a:r>
              <a:endParaRPr sz="900">
                <a:solidFill>
                  <a:srgbClr val="3F59E3"/>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Time Bound Requests</a:t>
              </a:r>
              <a:endParaRPr sz="900">
                <a:solidFill>
                  <a:srgbClr val="3F59E3"/>
                </a:solidFill>
                <a:latin typeface="DM Sans SemiBold"/>
                <a:ea typeface="DM Sans SemiBold"/>
                <a:cs typeface="DM Sans SemiBold"/>
                <a:sym typeface="DM Sans SemiBold"/>
              </a:endParaRPr>
            </a:p>
          </p:txBody>
        </p:sp>
        <p:sp>
          <p:nvSpPr>
            <p:cNvPr id="825" name="Google Shape;825;p80"/>
            <p:cNvSpPr/>
            <p:nvPr/>
          </p:nvSpPr>
          <p:spPr>
            <a:xfrm rot="-5400000">
              <a:off x="11451636" y="4410975"/>
              <a:ext cx="285900" cy="285600"/>
            </a:xfrm>
            <a:prstGeom prst="ellipse">
              <a:avLst/>
            </a:prstGeom>
            <a:solidFill>
              <a:srgbClr val="E8DCC7"/>
            </a:solidFill>
            <a:ln cap="flat" cmpd="sng" w="27925">
              <a:solidFill>
                <a:srgbClr val="9E9E9E"/>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826" name="Google Shape;826;p80"/>
            <p:cNvGrpSpPr/>
            <p:nvPr/>
          </p:nvGrpSpPr>
          <p:grpSpPr>
            <a:xfrm rot="10800000">
              <a:off x="11290972" y="4250190"/>
              <a:ext cx="607200" cy="607200"/>
              <a:chOff x="2896416" y="4192013"/>
              <a:chExt cx="607200" cy="607200"/>
            </a:xfrm>
          </p:grpSpPr>
          <p:sp>
            <p:nvSpPr>
              <p:cNvPr id="827" name="Google Shape;827;p80"/>
              <p:cNvSpPr txBox="1"/>
              <p:nvPr/>
            </p:nvSpPr>
            <p:spPr>
              <a:xfrm rot="-5400000">
                <a:off x="3035920" y="4249819"/>
                <a:ext cx="285900" cy="562500"/>
              </a:xfrm>
              <a:prstGeom prst="rect">
                <a:avLst/>
              </a:prstGeom>
              <a:noFill/>
              <a:ln>
                <a:noFill/>
              </a:ln>
            </p:spPr>
            <p:txBody>
              <a:bodyPr anchorCtr="0" anchor="t" bIns="89375" lIns="89375" spcFirstLastPara="1" rIns="89375" wrap="square" tIns="89375">
                <a:spAutoFit/>
              </a:bodyPr>
              <a:lstStyle/>
              <a:p>
                <a:pPr indent="0" lvl="0" marL="0" rtl="0" algn="l">
                  <a:spcBef>
                    <a:spcPts val="0"/>
                  </a:spcBef>
                  <a:spcAft>
                    <a:spcPts val="0"/>
                  </a:spcAft>
                  <a:buNone/>
                </a:pPr>
                <a:r>
                  <a:rPr lang="en-US" sz="2400">
                    <a:solidFill>
                      <a:srgbClr val="9E9E9E"/>
                    </a:solidFill>
                    <a:latin typeface="DM Sans"/>
                    <a:ea typeface="DM Sans"/>
                    <a:cs typeface="DM Sans"/>
                    <a:sym typeface="DM Sans"/>
                  </a:rPr>
                  <a:t>+</a:t>
                </a:r>
                <a:endParaRPr sz="2400">
                  <a:solidFill>
                    <a:srgbClr val="9E9E9E"/>
                  </a:solidFill>
                  <a:latin typeface="DM Sans"/>
                  <a:ea typeface="DM Sans"/>
                  <a:cs typeface="DM Sans"/>
                  <a:sym typeface="DM Sans"/>
                </a:endParaRPr>
              </a:p>
            </p:txBody>
          </p:sp>
          <p:sp>
            <p:nvSpPr>
              <p:cNvPr id="809" name="Google Shape;809;p80"/>
              <p:cNvSpPr/>
              <p:nvPr/>
            </p:nvSpPr>
            <p:spPr>
              <a:xfrm rot="-7886266">
                <a:off x="2984922" y="4280520"/>
                <a:ext cx="430186" cy="430186"/>
              </a:xfrm>
              <a:prstGeom prst="arc">
                <a:avLst>
                  <a:gd fmla="val 16200000" name="adj1"/>
                  <a:gd fmla="val 10086314" name="adj2"/>
                </a:avLst>
              </a:prstGeom>
              <a:noFill/>
              <a:ln cap="flat" cmpd="sng" w="37225">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grpSp>
          <p:nvGrpSpPr>
            <p:cNvPr id="828" name="Google Shape;828;p80"/>
            <p:cNvGrpSpPr/>
            <p:nvPr/>
          </p:nvGrpSpPr>
          <p:grpSpPr>
            <a:xfrm rot="10800000">
              <a:off x="11434393" y="4756642"/>
              <a:ext cx="317700" cy="780900"/>
              <a:chOff x="2645934" y="4299000"/>
              <a:chExt cx="317700" cy="780900"/>
            </a:xfrm>
          </p:grpSpPr>
          <p:cxnSp>
            <p:nvCxnSpPr>
              <p:cNvPr id="829" name="Google Shape;829;p80"/>
              <p:cNvCxnSpPr>
                <a:endCxn id="830" idx="2"/>
              </p:cNvCxnSpPr>
              <p:nvPr/>
            </p:nvCxnSpPr>
            <p:spPr>
              <a:xfrm rot="10800000">
                <a:off x="2804784" y="4616700"/>
                <a:ext cx="1500" cy="463200"/>
              </a:xfrm>
              <a:prstGeom prst="straightConnector1">
                <a:avLst/>
              </a:prstGeom>
              <a:noFill/>
              <a:ln cap="flat" cmpd="sng" w="37225">
                <a:solidFill>
                  <a:srgbClr val="3F59E3"/>
                </a:solidFill>
                <a:prstDash val="solid"/>
                <a:round/>
                <a:headEnd len="med" w="med" type="none"/>
                <a:tailEnd len="med" w="med" type="none"/>
              </a:ln>
            </p:spPr>
          </p:cxnSp>
          <p:sp>
            <p:nvSpPr>
              <p:cNvPr id="830" name="Google Shape;830;p80"/>
              <p:cNvSpPr/>
              <p:nvPr/>
            </p:nvSpPr>
            <p:spPr>
              <a:xfrm rot="-5400000">
                <a:off x="2645934" y="4299000"/>
                <a:ext cx="317700" cy="317700"/>
              </a:xfrm>
              <a:prstGeom prst="ellipse">
                <a:avLst/>
              </a:prstGeom>
              <a:solidFill>
                <a:srgbClr val="3F59E3"/>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831" name="Google Shape;831;p80"/>
              <p:cNvPicPr preferRelativeResize="0"/>
              <p:nvPr/>
            </p:nvPicPr>
            <p:blipFill rotWithShape="1">
              <a:blip r:embed="rId4">
                <a:alphaModFix/>
              </a:blip>
              <a:srcRect b="0" l="0" r="0" t="0"/>
              <a:stretch/>
            </p:blipFill>
            <p:spPr>
              <a:xfrm>
                <a:off x="2708852" y="4368661"/>
                <a:ext cx="192726" cy="192726"/>
              </a:xfrm>
              <a:prstGeom prst="rect">
                <a:avLst/>
              </a:prstGeom>
              <a:noFill/>
              <a:ln>
                <a:noFill/>
              </a:ln>
            </p:spPr>
          </p:pic>
        </p:grpSp>
        <p:sp>
          <p:nvSpPr>
            <p:cNvPr id="832" name="Google Shape;832;p80"/>
            <p:cNvSpPr txBox="1"/>
            <p:nvPr/>
          </p:nvSpPr>
          <p:spPr>
            <a:xfrm>
              <a:off x="11144729" y="5536725"/>
              <a:ext cx="906300" cy="7515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Fulfillment</a:t>
              </a:r>
              <a:endParaRPr sz="900">
                <a:solidFill>
                  <a:srgbClr val="3F59E3"/>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Secure Identity Integrations</a:t>
              </a:r>
              <a:endParaRPr sz="900">
                <a:solidFill>
                  <a:srgbClr val="3F59E3"/>
                </a:solidFill>
                <a:latin typeface="DM Sans SemiBold"/>
                <a:ea typeface="DM Sans SemiBold"/>
                <a:cs typeface="DM Sans SemiBold"/>
                <a:sym typeface="DM Sans SemiBold"/>
              </a:endParaRPr>
            </a:p>
          </p:txBody>
        </p:sp>
        <p:sp>
          <p:nvSpPr>
            <p:cNvPr id="833" name="Google Shape;833;p80"/>
            <p:cNvSpPr txBox="1"/>
            <p:nvPr/>
          </p:nvSpPr>
          <p:spPr>
            <a:xfrm>
              <a:off x="8463138" y="5831988"/>
              <a:ext cx="1093500" cy="8934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a:ea typeface="DM Sans"/>
                  <a:cs typeface="DM Sans"/>
                  <a:sym typeface="DM Sans"/>
                </a:rPr>
                <a:t>Tightly Integrated with</a:t>
              </a:r>
              <a:endParaRPr sz="900">
                <a:solidFill>
                  <a:srgbClr val="191919"/>
                </a:solidFill>
                <a:latin typeface="DM Sans"/>
                <a:ea typeface="DM Sans"/>
                <a:cs typeface="DM Sans"/>
                <a:sym typeface="DM Sans"/>
              </a:endParaRPr>
            </a:p>
            <a:p>
              <a:pPr indent="0" lvl="0" marL="0" rtl="0" algn="ctr">
                <a:spcBef>
                  <a:spcPts val="0"/>
                </a:spcBef>
                <a:spcAft>
                  <a:spcPts val="0"/>
                </a:spcAft>
                <a:buNone/>
              </a:pPr>
              <a:r>
                <a:rPr lang="en-US" sz="900">
                  <a:solidFill>
                    <a:srgbClr val="191919"/>
                  </a:solidFill>
                  <a:latin typeface="DM Sans"/>
                  <a:ea typeface="DM Sans"/>
                  <a:cs typeface="DM Sans"/>
                  <a:sym typeface="DM Sans"/>
                </a:rPr>
                <a:t>Okta Dashboard</a:t>
              </a:r>
              <a:endParaRPr sz="900">
                <a:solidFill>
                  <a:srgbClr val="191919"/>
                </a:solidFill>
                <a:latin typeface="DM Sans"/>
                <a:ea typeface="DM Sans"/>
                <a:cs typeface="DM Sans"/>
                <a:sym typeface="DM Sans"/>
              </a:endParaRPr>
            </a:p>
            <a:p>
              <a:pPr indent="0" lvl="0" marL="0" rtl="0" algn="ctr">
                <a:spcBef>
                  <a:spcPts val="0"/>
                </a:spcBef>
                <a:spcAft>
                  <a:spcPts val="0"/>
                </a:spcAft>
                <a:buNone/>
              </a:pPr>
              <a:r>
                <a:rPr lang="en-US" sz="900">
                  <a:solidFill>
                    <a:srgbClr val="191919"/>
                  </a:solidFill>
                  <a:latin typeface="DM Sans"/>
                  <a:ea typeface="DM Sans"/>
                  <a:cs typeface="DM Sans"/>
                  <a:sym typeface="DM Sans"/>
                </a:rPr>
                <a:t>Chat Systems</a:t>
              </a:r>
              <a:endParaRPr sz="900">
                <a:solidFill>
                  <a:srgbClr val="191919"/>
                </a:solidFill>
                <a:latin typeface="DM Sans"/>
                <a:ea typeface="DM Sans"/>
                <a:cs typeface="DM Sans"/>
                <a:sym typeface="DM Sans"/>
              </a:endParaRPr>
            </a:p>
            <a:p>
              <a:pPr indent="0" lvl="0" marL="0" rtl="0" algn="ctr">
                <a:spcBef>
                  <a:spcPts val="0"/>
                </a:spcBef>
                <a:spcAft>
                  <a:spcPts val="0"/>
                </a:spcAft>
                <a:buNone/>
              </a:pPr>
              <a:r>
                <a:rPr lang="en-US" sz="900">
                  <a:solidFill>
                    <a:srgbClr val="191919"/>
                  </a:solidFill>
                  <a:latin typeface="DM Sans"/>
                  <a:ea typeface="DM Sans"/>
                  <a:cs typeface="DM Sans"/>
                  <a:sym typeface="DM Sans"/>
                </a:rPr>
                <a:t>ITSMs</a:t>
              </a:r>
              <a:endParaRPr sz="900">
                <a:solidFill>
                  <a:srgbClr val="191919"/>
                </a:solidFill>
                <a:latin typeface="DM Sans"/>
                <a:ea typeface="DM Sans"/>
                <a:cs typeface="DM Sans"/>
                <a:sym typeface="DM Sans"/>
              </a:endParaRPr>
            </a:p>
          </p:txBody>
        </p:sp>
      </p:grpSp>
      <p:sp>
        <p:nvSpPr>
          <p:cNvPr id="834" name="Google Shape;834;p80"/>
          <p:cNvSpPr txBox="1"/>
          <p:nvPr/>
        </p:nvSpPr>
        <p:spPr>
          <a:xfrm>
            <a:off x="822449" y="5419230"/>
            <a:ext cx="2662800" cy="381900"/>
          </a:xfrm>
          <a:prstGeom prst="rect">
            <a:avLst/>
          </a:prstGeom>
          <a:noFill/>
          <a:ln>
            <a:noFill/>
          </a:ln>
        </p:spPr>
        <p:txBody>
          <a:bodyPr anchorCtr="0" anchor="t" bIns="90025" lIns="90025" spcFirstLastPara="1" rIns="90025" wrap="square" tIns="90025">
            <a:spAutoFit/>
          </a:bodyPr>
          <a:lstStyle/>
          <a:p>
            <a:pPr indent="0" lvl="0" marL="0" rtl="0" algn="l">
              <a:spcBef>
                <a:spcPts val="0"/>
              </a:spcBef>
              <a:spcAft>
                <a:spcPts val="0"/>
              </a:spcAft>
              <a:buNone/>
            </a:pPr>
            <a:r>
              <a:rPr lang="en-US" sz="1300">
                <a:solidFill>
                  <a:srgbClr val="191919"/>
                </a:solidFill>
                <a:latin typeface="DM Sans"/>
                <a:ea typeface="DM Sans"/>
                <a:cs typeface="DM Sans"/>
                <a:sym typeface="DM Sans"/>
              </a:rPr>
              <a:t>Security Evaluations</a:t>
            </a:r>
            <a:endParaRPr sz="1300">
              <a:solidFill>
                <a:srgbClr val="191919"/>
              </a:solidFill>
              <a:latin typeface="DM Sans"/>
              <a:ea typeface="DM Sans"/>
              <a:cs typeface="DM Sans"/>
              <a:sym typeface="DM Sans"/>
            </a:endParaRPr>
          </a:p>
        </p:txBody>
      </p:sp>
      <p:grpSp>
        <p:nvGrpSpPr>
          <p:cNvPr id="835" name="Google Shape;835;p80"/>
          <p:cNvGrpSpPr/>
          <p:nvPr/>
        </p:nvGrpSpPr>
        <p:grpSpPr>
          <a:xfrm>
            <a:off x="504923" y="5036047"/>
            <a:ext cx="312903" cy="312903"/>
            <a:chOff x="2645934" y="4299000"/>
            <a:chExt cx="317700" cy="317700"/>
          </a:xfrm>
        </p:grpSpPr>
        <p:sp>
          <p:nvSpPr>
            <p:cNvPr id="836" name="Google Shape;836;p80"/>
            <p:cNvSpPr/>
            <p:nvPr/>
          </p:nvSpPr>
          <p:spPr>
            <a:xfrm rot="-5400000">
              <a:off x="2645934" y="4299000"/>
              <a:ext cx="317700" cy="317700"/>
            </a:xfrm>
            <a:prstGeom prst="ellipse">
              <a:avLst/>
            </a:prstGeom>
            <a:solidFill>
              <a:srgbClr val="3F59E3"/>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837" name="Google Shape;837;p80"/>
            <p:cNvPicPr preferRelativeResize="0"/>
            <p:nvPr/>
          </p:nvPicPr>
          <p:blipFill rotWithShape="1">
            <a:blip r:embed="rId4">
              <a:alphaModFix/>
            </a:blip>
            <a:srcRect b="0" l="0" r="0" t="0"/>
            <a:stretch/>
          </p:blipFill>
          <p:spPr>
            <a:xfrm>
              <a:off x="2708852" y="4368661"/>
              <a:ext cx="192726" cy="192726"/>
            </a:xfrm>
            <a:prstGeom prst="rect">
              <a:avLst/>
            </a:prstGeom>
            <a:noFill/>
            <a:ln>
              <a:noFill/>
            </a:ln>
          </p:spPr>
        </p:pic>
      </p:grpSp>
      <p:sp>
        <p:nvSpPr>
          <p:cNvPr id="838" name="Google Shape;838;p80"/>
          <p:cNvSpPr txBox="1"/>
          <p:nvPr/>
        </p:nvSpPr>
        <p:spPr>
          <a:xfrm>
            <a:off x="817594" y="5017865"/>
            <a:ext cx="2662800" cy="381900"/>
          </a:xfrm>
          <a:prstGeom prst="rect">
            <a:avLst/>
          </a:prstGeom>
          <a:noFill/>
          <a:ln>
            <a:noFill/>
          </a:ln>
        </p:spPr>
        <p:txBody>
          <a:bodyPr anchorCtr="0" anchor="t" bIns="90025" lIns="90025" spcFirstLastPara="1" rIns="90025" wrap="square" tIns="90025">
            <a:spAutoFit/>
          </a:bodyPr>
          <a:lstStyle/>
          <a:p>
            <a:pPr indent="0" lvl="0" marL="0" rtl="0" algn="l">
              <a:spcBef>
                <a:spcPts val="0"/>
              </a:spcBef>
              <a:spcAft>
                <a:spcPts val="0"/>
              </a:spcAft>
              <a:buNone/>
            </a:pPr>
            <a:r>
              <a:rPr lang="en-US" sz="1300">
                <a:solidFill>
                  <a:srgbClr val="191919"/>
                </a:solidFill>
                <a:latin typeface="DM Sans"/>
                <a:ea typeface="DM Sans"/>
                <a:cs typeface="DM Sans"/>
                <a:sym typeface="DM Sans"/>
              </a:rPr>
              <a:t>Integrations and Workflows</a:t>
            </a:r>
            <a:endParaRPr sz="1300">
              <a:solidFill>
                <a:srgbClr val="191919"/>
              </a:solidFill>
              <a:latin typeface="DM Sans"/>
              <a:ea typeface="DM Sans"/>
              <a:cs typeface="DM Sans"/>
              <a:sym typeface="DM Sans"/>
            </a:endParaRPr>
          </a:p>
        </p:txBody>
      </p:sp>
      <p:grpSp>
        <p:nvGrpSpPr>
          <p:cNvPr id="839" name="Google Shape;839;p80"/>
          <p:cNvGrpSpPr/>
          <p:nvPr/>
        </p:nvGrpSpPr>
        <p:grpSpPr>
          <a:xfrm>
            <a:off x="504755" y="5441867"/>
            <a:ext cx="312903" cy="312903"/>
            <a:chOff x="486078" y="5763231"/>
            <a:chExt cx="317700" cy="317700"/>
          </a:xfrm>
        </p:grpSpPr>
        <p:sp>
          <p:nvSpPr>
            <p:cNvPr id="840" name="Google Shape;840;p80"/>
            <p:cNvSpPr/>
            <p:nvPr/>
          </p:nvSpPr>
          <p:spPr>
            <a:xfrm rot="-5400000">
              <a:off x="486078" y="5763231"/>
              <a:ext cx="317700" cy="3177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descr="Logo, icon&#10;&#10;Description automatically generated" id="841" name="Google Shape;841;p80"/>
            <p:cNvPicPr preferRelativeResize="0"/>
            <p:nvPr/>
          </p:nvPicPr>
          <p:blipFill rotWithShape="1">
            <a:blip r:embed="rId5">
              <a:alphaModFix/>
            </a:blip>
            <a:srcRect b="0" l="0" r="0" t="0"/>
            <a:stretch/>
          </p:blipFill>
          <p:spPr>
            <a:xfrm>
              <a:off x="554923" y="5830769"/>
              <a:ext cx="179999" cy="198225"/>
            </a:xfrm>
            <a:prstGeom prst="rect">
              <a:avLst/>
            </a:prstGeom>
            <a:noFill/>
            <a:ln>
              <a:noFill/>
            </a:ln>
          </p:spPr>
        </p:pic>
      </p:grpSp>
      <p:sp>
        <p:nvSpPr>
          <p:cNvPr id="842" name="Google Shape;842;p80"/>
          <p:cNvSpPr txBox="1"/>
          <p:nvPr/>
        </p:nvSpPr>
        <p:spPr>
          <a:xfrm>
            <a:off x="822449" y="5802924"/>
            <a:ext cx="2662800" cy="381900"/>
          </a:xfrm>
          <a:prstGeom prst="rect">
            <a:avLst/>
          </a:prstGeom>
          <a:noFill/>
          <a:ln>
            <a:noFill/>
          </a:ln>
        </p:spPr>
        <p:txBody>
          <a:bodyPr anchorCtr="0" anchor="t" bIns="90025" lIns="90025" spcFirstLastPara="1" rIns="90025" wrap="square" tIns="90025">
            <a:spAutoFit/>
          </a:bodyPr>
          <a:lstStyle/>
          <a:p>
            <a:pPr indent="0" lvl="0" marL="0" rtl="0" algn="l">
              <a:spcBef>
                <a:spcPts val="0"/>
              </a:spcBef>
              <a:spcAft>
                <a:spcPts val="0"/>
              </a:spcAft>
              <a:buNone/>
            </a:pPr>
            <a:r>
              <a:rPr lang="en-US" sz="1300">
                <a:solidFill>
                  <a:srgbClr val="191919"/>
                </a:solidFill>
                <a:latin typeface="DM Sans"/>
                <a:ea typeface="DM Sans"/>
                <a:cs typeface="DM Sans"/>
                <a:sym typeface="DM Sans"/>
              </a:rPr>
              <a:t>Unified Security Outcomes</a:t>
            </a:r>
            <a:endParaRPr sz="1300">
              <a:solidFill>
                <a:srgbClr val="191919"/>
              </a:solidFill>
              <a:latin typeface="DM Sans"/>
              <a:ea typeface="DM Sans"/>
              <a:cs typeface="DM Sans"/>
              <a:sym typeface="DM Sans"/>
            </a:endParaRPr>
          </a:p>
        </p:txBody>
      </p:sp>
      <p:cxnSp>
        <p:nvCxnSpPr>
          <p:cNvPr id="843" name="Google Shape;843;p80"/>
          <p:cNvCxnSpPr/>
          <p:nvPr/>
        </p:nvCxnSpPr>
        <p:spPr>
          <a:xfrm flipH="1" rot="10800000">
            <a:off x="464447" y="5917997"/>
            <a:ext cx="368400" cy="175500"/>
          </a:xfrm>
          <a:prstGeom prst="curvedConnector3">
            <a:avLst>
              <a:gd fmla="val 50000" name="adj1"/>
            </a:avLst>
          </a:prstGeom>
          <a:noFill/>
          <a:ln cap="flat" cmpd="sng" w="37525">
            <a:solidFill>
              <a:srgbClr val="3F59E3"/>
            </a:solidFill>
            <a:prstDash val="solid"/>
            <a:round/>
            <a:headEnd len="med" w="med" type="none"/>
            <a:tailEnd len="med" w="med" type="none"/>
          </a:ln>
        </p:spPr>
      </p:cxnSp>
      <p:sp>
        <p:nvSpPr>
          <p:cNvPr id="844" name="Google Shape;844;p80"/>
          <p:cNvSpPr/>
          <p:nvPr/>
        </p:nvSpPr>
        <p:spPr>
          <a:xfrm rot="-5400000">
            <a:off x="567995" y="5924858"/>
            <a:ext cx="161100" cy="161100"/>
          </a:xfrm>
          <a:prstGeom prst="ellipse">
            <a:avLst/>
          </a:prstGeom>
          <a:solidFill>
            <a:srgbClr val="FF0000"/>
          </a:solidFill>
          <a:ln>
            <a:noFill/>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845" name="Google Shape;845;p80"/>
          <p:cNvSpPr txBox="1"/>
          <p:nvPr/>
        </p:nvSpPr>
        <p:spPr>
          <a:xfrm>
            <a:off x="315792" y="346075"/>
            <a:ext cx="4710000" cy="922800"/>
          </a:xfrm>
          <a:prstGeom prst="rect">
            <a:avLst/>
          </a:prstGeom>
          <a:noFill/>
          <a:ln>
            <a:noFill/>
          </a:ln>
        </p:spPr>
        <p:txBody>
          <a:bodyPr anchorCtr="0" anchor="t" bIns="44975" lIns="90025" spcFirstLastPara="1" rIns="90025" wrap="square" tIns="44975">
            <a:noAutofit/>
          </a:bodyPr>
          <a:lstStyle/>
          <a:p>
            <a:pPr indent="0" lvl="0" marL="0" rtl="0" algn="l">
              <a:lnSpc>
                <a:spcPct val="115000"/>
              </a:lnSpc>
              <a:spcBef>
                <a:spcPts val="0"/>
              </a:spcBef>
              <a:spcAft>
                <a:spcPts val="0"/>
              </a:spcAft>
              <a:buNone/>
            </a:pPr>
            <a:r>
              <a:rPr b="1" lang="en-US" sz="2900">
                <a:solidFill>
                  <a:srgbClr val="191919"/>
                </a:solidFill>
                <a:latin typeface="DM Sans"/>
                <a:ea typeface="DM Sans"/>
                <a:cs typeface="DM Sans"/>
                <a:sym typeface="DM Sans"/>
              </a:rPr>
              <a:t>Identity Security Fabric</a:t>
            </a:r>
            <a:endParaRPr b="1" sz="3200">
              <a:solidFill>
                <a:srgbClr val="191919"/>
              </a:solidFill>
              <a:latin typeface="DM Sans"/>
              <a:ea typeface="DM Sans"/>
              <a:cs typeface="DM Sans"/>
              <a:sym typeface="DM Sans"/>
            </a:endParaRPr>
          </a:p>
          <a:p>
            <a:pPr indent="0" lvl="0" marL="0" rtl="0" algn="l">
              <a:lnSpc>
                <a:spcPct val="115000"/>
              </a:lnSpc>
              <a:spcBef>
                <a:spcPts val="0"/>
              </a:spcBef>
              <a:spcAft>
                <a:spcPts val="0"/>
              </a:spcAft>
              <a:buNone/>
            </a:pPr>
            <a:r>
              <a:rPr b="1" lang="en-US" sz="1600">
                <a:solidFill>
                  <a:srgbClr val="6B665F"/>
                </a:solidFill>
                <a:latin typeface="DM Sans"/>
                <a:ea typeface="DM Sans"/>
                <a:cs typeface="DM Sans"/>
                <a:sym typeface="DM Sans"/>
              </a:rPr>
              <a:t>IGA</a:t>
            </a:r>
            <a:r>
              <a:rPr lang="en-US" sz="1600">
                <a:solidFill>
                  <a:srgbClr val="6B665F"/>
                </a:solidFill>
                <a:latin typeface="DM Sans"/>
                <a:ea typeface="DM Sans"/>
                <a:cs typeface="DM Sans"/>
                <a:sym typeface="DM Sans"/>
              </a:rPr>
              <a:t> Pipeline: Secure by default</a:t>
            </a:r>
            <a:endParaRPr sz="1600">
              <a:solidFill>
                <a:srgbClr val="6B665F"/>
              </a:solidFill>
              <a:latin typeface="DM Sans"/>
              <a:ea typeface="DM Sans"/>
              <a:cs typeface="DM Sans"/>
              <a:sym typeface="DM Sans"/>
            </a:endParaRPr>
          </a:p>
        </p:txBody>
      </p:sp>
      <p:grpSp>
        <p:nvGrpSpPr>
          <p:cNvPr id="846" name="Google Shape;846;p80"/>
          <p:cNvGrpSpPr/>
          <p:nvPr/>
        </p:nvGrpSpPr>
        <p:grpSpPr>
          <a:xfrm>
            <a:off x="517127" y="2181253"/>
            <a:ext cx="6469438" cy="2838872"/>
            <a:chOff x="387855" y="1635980"/>
            <a:chExt cx="4852200" cy="2129208"/>
          </a:xfrm>
        </p:grpSpPr>
        <p:pic>
          <p:nvPicPr>
            <p:cNvPr id="847" name="Google Shape;847;p80"/>
            <p:cNvPicPr preferRelativeResize="0"/>
            <p:nvPr/>
          </p:nvPicPr>
          <p:blipFill>
            <a:blip r:embed="rId17">
              <a:alphaModFix/>
            </a:blip>
            <a:stretch>
              <a:fillRect/>
            </a:stretch>
          </p:blipFill>
          <p:spPr>
            <a:xfrm>
              <a:off x="3636587" y="3005695"/>
              <a:ext cx="131955" cy="131955"/>
            </a:xfrm>
            <a:prstGeom prst="rect">
              <a:avLst/>
            </a:prstGeom>
            <a:noFill/>
            <a:ln>
              <a:noFill/>
            </a:ln>
          </p:spPr>
        </p:pic>
        <p:pic>
          <p:nvPicPr>
            <p:cNvPr id="848" name="Google Shape;848;p80"/>
            <p:cNvPicPr preferRelativeResize="0"/>
            <p:nvPr/>
          </p:nvPicPr>
          <p:blipFill>
            <a:blip r:embed="rId18">
              <a:alphaModFix/>
            </a:blip>
            <a:stretch>
              <a:fillRect/>
            </a:stretch>
          </p:blipFill>
          <p:spPr>
            <a:xfrm>
              <a:off x="4035995" y="2989824"/>
              <a:ext cx="181729" cy="181729"/>
            </a:xfrm>
            <a:prstGeom prst="rect">
              <a:avLst/>
            </a:prstGeom>
            <a:noFill/>
            <a:ln>
              <a:noFill/>
            </a:ln>
          </p:spPr>
        </p:pic>
        <p:pic>
          <p:nvPicPr>
            <p:cNvPr id="849" name="Google Shape;849;p80"/>
            <p:cNvPicPr preferRelativeResize="0"/>
            <p:nvPr/>
          </p:nvPicPr>
          <p:blipFill>
            <a:blip r:embed="rId19">
              <a:alphaModFix/>
            </a:blip>
            <a:stretch>
              <a:fillRect/>
            </a:stretch>
          </p:blipFill>
          <p:spPr>
            <a:xfrm>
              <a:off x="3630177" y="3166603"/>
              <a:ext cx="145315" cy="145315"/>
            </a:xfrm>
            <a:prstGeom prst="rect">
              <a:avLst/>
            </a:prstGeom>
            <a:noFill/>
            <a:ln>
              <a:noFill/>
            </a:ln>
          </p:spPr>
        </p:pic>
        <p:pic>
          <p:nvPicPr>
            <p:cNvPr id="850" name="Google Shape;850;p80"/>
            <p:cNvPicPr preferRelativeResize="0"/>
            <p:nvPr/>
          </p:nvPicPr>
          <p:blipFill>
            <a:blip r:embed="rId20">
              <a:alphaModFix/>
            </a:blip>
            <a:stretch>
              <a:fillRect/>
            </a:stretch>
          </p:blipFill>
          <p:spPr>
            <a:xfrm>
              <a:off x="4058602" y="3180076"/>
              <a:ext cx="145315" cy="145315"/>
            </a:xfrm>
            <a:prstGeom prst="rect">
              <a:avLst/>
            </a:prstGeom>
            <a:noFill/>
            <a:ln>
              <a:noFill/>
            </a:ln>
          </p:spPr>
        </p:pic>
        <p:grpSp>
          <p:nvGrpSpPr>
            <p:cNvPr id="851" name="Google Shape;851;p80"/>
            <p:cNvGrpSpPr/>
            <p:nvPr/>
          </p:nvGrpSpPr>
          <p:grpSpPr>
            <a:xfrm>
              <a:off x="387855" y="1635980"/>
              <a:ext cx="4852200" cy="2129208"/>
              <a:chOff x="387855" y="1635980"/>
              <a:chExt cx="4852200" cy="2129208"/>
            </a:xfrm>
          </p:grpSpPr>
          <p:cxnSp>
            <p:nvCxnSpPr>
              <p:cNvPr id="852" name="Google Shape;852;p80"/>
              <p:cNvCxnSpPr>
                <a:stCxn id="853" idx="6"/>
                <a:endCxn id="770" idx="1"/>
              </p:cNvCxnSpPr>
              <p:nvPr/>
            </p:nvCxnSpPr>
            <p:spPr>
              <a:xfrm>
                <a:off x="935472" y="2223179"/>
                <a:ext cx="3781500" cy="1500"/>
              </a:xfrm>
              <a:prstGeom prst="straightConnector1">
                <a:avLst/>
              </a:prstGeom>
              <a:noFill/>
              <a:ln cap="flat" cmpd="sng" w="37225">
                <a:solidFill>
                  <a:srgbClr val="191919"/>
                </a:solidFill>
                <a:prstDash val="solid"/>
                <a:round/>
                <a:headEnd len="med" w="med" type="none"/>
                <a:tailEnd len="med" w="med" type="none"/>
              </a:ln>
            </p:spPr>
          </p:cxnSp>
          <p:sp>
            <p:nvSpPr>
              <p:cNvPr id="854" name="Google Shape;854;p80"/>
              <p:cNvSpPr/>
              <p:nvPr/>
            </p:nvSpPr>
            <p:spPr>
              <a:xfrm rot="-5400000">
                <a:off x="1179515" y="2110818"/>
                <a:ext cx="209700" cy="209700"/>
              </a:xfrm>
              <a:prstGeom prst="ellipse">
                <a:avLst/>
              </a:prstGeom>
              <a:solidFill>
                <a:srgbClr val="E8DCC7"/>
              </a:solidFill>
              <a:ln cap="flat" cmpd="sng" w="27925">
                <a:solidFill>
                  <a:srgbClr val="9E9E9E"/>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855" name="Google Shape;855;p80"/>
              <p:cNvGrpSpPr/>
              <p:nvPr/>
            </p:nvGrpSpPr>
            <p:grpSpPr>
              <a:xfrm rot="10800000">
                <a:off x="1166702" y="2364327"/>
                <a:ext cx="232906" cy="572478"/>
                <a:chOff x="2645934" y="4299000"/>
                <a:chExt cx="317700" cy="780900"/>
              </a:xfrm>
            </p:grpSpPr>
            <p:cxnSp>
              <p:nvCxnSpPr>
                <p:cNvPr id="856" name="Google Shape;856;p80"/>
                <p:cNvCxnSpPr>
                  <a:endCxn id="857" idx="2"/>
                </p:cNvCxnSpPr>
                <p:nvPr/>
              </p:nvCxnSpPr>
              <p:spPr>
                <a:xfrm rot="10800000">
                  <a:off x="2804784" y="4616700"/>
                  <a:ext cx="1500" cy="463200"/>
                </a:xfrm>
                <a:prstGeom prst="straightConnector1">
                  <a:avLst/>
                </a:prstGeom>
                <a:noFill/>
                <a:ln cap="flat" cmpd="sng" w="37225">
                  <a:solidFill>
                    <a:srgbClr val="3F59E3"/>
                  </a:solidFill>
                  <a:prstDash val="solid"/>
                  <a:round/>
                  <a:headEnd len="med" w="med" type="none"/>
                  <a:tailEnd len="med" w="med" type="none"/>
                </a:ln>
              </p:spPr>
            </p:cxnSp>
            <p:sp>
              <p:nvSpPr>
                <p:cNvPr id="857" name="Google Shape;857;p80"/>
                <p:cNvSpPr/>
                <p:nvPr/>
              </p:nvSpPr>
              <p:spPr>
                <a:xfrm rot="-5400000">
                  <a:off x="2645934" y="4299000"/>
                  <a:ext cx="317700" cy="317700"/>
                </a:xfrm>
                <a:prstGeom prst="ellipse">
                  <a:avLst/>
                </a:prstGeom>
                <a:solidFill>
                  <a:srgbClr val="3F59E3"/>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858" name="Google Shape;858;p80"/>
                <p:cNvPicPr preferRelativeResize="0"/>
                <p:nvPr/>
              </p:nvPicPr>
              <p:blipFill rotWithShape="1">
                <a:blip r:embed="rId4">
                  <a:alphaModFix/>
                </a:blip>
                <a:srcRect b="0" l="0" r="0" t="0"/>
                <a:stretch/>
              </p:blipFill>
              <p:spPr>
                <a:xfrm>
                  <a:off x="2708852" y="4368661"/>
                  <a:ext cx="192726" cy="192726"/>
                </a:xfrm>
                <a:prstGeom prst="rect">
                  <a:avLst/>
                </a:prstGeom>
                <a:noFill/>
                <a:ln>
                  <a:noFill/>
                </a:ln>
              </p:spPr>
            </p:pic>
          </p:grpSp>
          <p:pic>
            <p:nvPicPr>
              <p:cNvPr id="859" name="Google Shape;859;p80"/>
              <p:cNvPicPr preferRelativeResize="0"/>
              <p:nvPr/>
            </p:nvPicPr>
            <p:blipFill>
              <a:blip r:embed="rId21">
                <a:alphaModFix/>
              </a:blip>
              <a:stretch>
                <a:fillRect/>
              </a:stretch>
            </p:blipFill>
            <p:spPr>
              <a:xfrm>
                <a:off x="930661" y="2980807"/>
                <a:ext cx="181731" cy="181731"/>
              </a:xfrm>
              <a:prstGeom prst="rect">
                <a:avLst/>
              </a:prstGeom>
              <a:noFill/>
              <a:ln>
                <a:noFill/>
              </a:ln>
            </p:spPr>
          </p:pic>
          <p:pic>
            <p:nvPicPr>
              <p:cNvPr id="860" name="Google Shape;860;p80"/>
              <p:cNvPicPr preferRelativeResize="0"/>
              <p:nvPr/>
            </p:nvPicPr>
            <p:blipFill>
              <a:blip r:embed="rId22">
                <a:alphaModFix/>
              </a:blip>
              <a:stretch>
                <a:fillRect/>
              </a:stretch>
            </p:blipFill>
            <p:spPr>
              <a:xfrm>
                <a:off x="1119273" y="2999015"/>
                <a:ext cx="145315" cy="145315"/>
              </a:xfrm>
              <a:prstGeom prst="rect">
                <a:avLst/>
              </a:prstGeom>
              <a:noFill/>
              <a:ln>
                <a:noFill/>
              </a:ln>
            </p:spPr>
          </p:pic>
          <p:pic>
            <p:nvPicPr>
              <p:cNvPr id="861" name="Google Shape;861;p80"/>
              <p:cNvPicPr preferRelativeResize="0"/>
              <p:nvPr/>
            </p:nvPicPr>
            <p:blipFill>
              <a:blip r:embed="rId23">
                <a:alphaModFix/>
              </a:blip>
              <a:stretch>
                <a:fillRect/>
              </a:stretch>
            </p:blipFill>
            <p:spPr>
              <a:xfrm>
                <a:off x="948866" y="3166603"/>
                <a:ext cx="145315" cy="145315"/>
              </a:xfrm>
              <a:prstGeom prst="rect">
                <a:avLst/>
              </a:prstGeom>
              <a:noFill/>
              <a:ln>
                <a:noFill/>
              </a:ln>
            </p:spPr>
          </p:pic>
          <p:pic>
            <p:nvPicPr>
              <p:cNvPr id="862" name="Google Shape;862;p80"/>
              <p:cNvPicPr preferRelativeResize="0"/>
              <p:nvPr/>
            </p:nvPicPr>
            <p:blipFill>
              <a:blip r:embed="rId24">
                <a:alphaModFix/>
              </a:blip>
              <a:stretch>
                <a:fillRect/>
              </a:stretch>
            </p:blipFill>
            <p:spPr>
              <a:xfrm>
                <a:off x="1119282" y="3180080"/>
                <a:ext cx="232899" cy="115545"/>
              </a:xfrm>
              <a:prstGeom prst="rect">
                <a:avLst/>
              </a:prstGeom>
              <a:noFill/>
              <a:ln>
                <a:noFill/>
              </a:ln>
            </p:spPr>
          </p:pic>
          <p:pic>
            <p:nvPicPr>
              <p:cNvPr id="863" name="Google Shape;863;p80"/>
              <p:cNvPicPr preferRelativeResize="0"/>
              <p:nvPr/>
            </p:nvPicPr>
            <p:blipFill>
              <a:blip r:embed="rId25">
                <a:alphaModFix/>
              </a:blip>
              <a:stretch>
                <a:fillRect/>
              </a:stretch>
            </p:blipFill>
            <p:spPr>
              <a:xfrm>
                <a:off x="1296612" y="3006575"/>
                <a:ext cx="131953" cy="131953"/>
              </a:xfrm>
              <a:prstGeom prst="rect">
                <a:avLst/>
              </a:prstGeom>
              <a:noFill/>
              <a:ln>
                <a:noFill/>
              </a:ln>
            </p:spPr>
          </p:pic>
          <p:pic>
            <p:nvPicPr>
              <p:cNvPr id="864" name="Google Shape;864;p80"/>
              <p:cNvPicPr preferRelativeResize="0"/>
              <p:nvPr/>
            </p:nvPicPr>
            <p:blipFill>
              <a:blip r:embed="rId26">
                <a:alphaModFix/>
              </a:blip>
              <a:stretch>
                <a:fillRect/>
              </a:stretch>
            </p:blipFill>
            <p:spPr>
              <a:xfrm>
                <a:off x="1377289" y="3171875"/>
                <a:ext cx="131953" cy="131953"/>
              </a:xfrm>
              <a:prstGeom prst="rect">
                <a:avLst/>
              </a:prstGeom>
              <a:noFill/>
              <a:ln>
                <a:noFill/>
              </a:ln>
            </p:spPr>
          </p:pic>
          <p:pic>
            <p:nvPicPr>
              <p:cNvPr id="865" name="Google Shape;865;p80"/>
              <p:cNvPicPr preferRelativeResize="0"/>
              <p:nvPr/>
            </p:nvPicPr>
            <p:blipFill>
              <a:blip r:embed="rId27">
                <a:alphaModFix/>
              </a:blip>
              <a:stretch>
                <a:fillRect/>
              </a:stretch>
            </p:blipFill>
            <p:spPr>
              <a:xfrm>
                <a:off x="1460586" y="3006575"/>
                <a:ext cx="145297" cy="145297"/>
              </a:xfrm>
              <a:prstGeom prst="rect">
                <a:avLst/>
              </a:prstGeom>
              <a:noFill/>
              <a:ln>
                <a:noFill/>
              </a:ln>
            </p:spPr>
          </p:pic>
          <p:sp>
            <p:nvSpPr>
              <p:cNvPr id="866" name="Google Shape;866;p80"/>
              <p:cNvSpPr txBox="1"/>
              <p:nvPr/>
            </p:nvSpPr>
            <p:spPr>
              <a:xfrm>
                <a:off x="1036227" y="1734759"/>
                <a:ext cx="495900" cy="3432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Import</a:t>
                </a:r>
                <a:endParaRPr sz="900">
                  <a:solidFill>
                    <a:srgbClr val="3F59E3"/>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Sources</a:t>
                </a:r>
                <a:endParaRPr sz="900">
                  <a:solidFill>
                    <a:srgbClr val="3F59E3"/>
                  </a:solidFill>
                  <a:latin typeface="DM Sans SemiBold"/>
                  <a:ea typeface="DM Sans SemiBold"/>
                  <a:cs typeface="DM Sans SemiBold"/>
                  <a:sym typeface="DM Sans SemiBold"/>
                </a:endParaRPr>
              </a:p>
            </p:txBody>
          </p:sp>
          <p:sp>
            <p:nvSpPr>
              <p:cNvPr id="867" name="Google Shape;867;p80"/>
              <p:cNvSpPr txBox="1"/>
              <p:nvPr/>
            </p:nvSpPr>
            <p:spPr>
              <a:xfrm>
                <a:off x="387855" y="2384370"/>
                <a:ext cx="825300" cy="3432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Onboarding</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Offboarding</a:t>
                </a:r>
                <a:endParaRPr sz="900">
                  <a:solidFill>
                    <a:srgbClr val="191919"/>
                  </a:solidFill>
                  <a:latin typeface="DM Sans SemiBold"/>
                  <a:ea typeface="DM Sans SemiBold"/>
                  <a:cs typeface="DM Sans SemiBold"/>
                  <a:sym typeface="DM Sans SemiBold"/>
                </a:endParaRPr>
              </a:p>
            </p:txBody>
          </p:sp>
          <p:grpSp>
            <p:nvGrpSpPr>
              <p:cNvPr id="868" name="Google Shape;868;p80"/>
              <p:cNvGrpSpPr/>
              <p:nvPr/>
            </p:nvGrpSpPr>
            <p:grpSpPr>
              <a:xfrm>
                <a:off x="647364" y="2079125"/>
                <a:ext cx="288108" cy="288108"/>
                <a:chOff x="2318100" y="3876762"/>
                <a:chExt cx="393000" cy="393000"/>
              </a:xfrm>
            </p:grpSpPr>
            <p:sp>
              <p:nvSpPr>
                <p:cNvPr id="853" name="Google Shape;853;p80"/>
                <p:cNvSpPr/>
                <p:nvPr/>
              </p:nvSpPr>
              <p:spPr>
                <a:xfrm>
                  <a:off x="2318100" y="3876762"/>
                  <a:ext cx="393000" cy="393000"/>
                </a:xfrm>
                <a:prstGeom prst="ellipse">
                  <a:avLst/>
                </a:prstGeom>
                <a:solidFill>
                  <a:srgbClr val="191919"/>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descr="Icon&#10;&#10;Description automatically generated" id="869" name="Google Shape;869;p80"/>
                <p:cNvPicPr preferRelativeResize="0"/>
                <p:nvPr/>
              </p:nvPicPr>
              <p:blipFill rotWithShape="1">
                <a:blip r:embed="rId12">
                  <a:alphaModFix/>
                </a:blip>
                <a:srcRect b="0" l="0" r="0" t="0"/>
                <a:stretch/>
              </p:blipFill>
              <p:spPr>
                <a:xfrm>
                  <a:off x="2400751" y="3943525"/>
                  <a:ext cx="232724" cy="245000"/>
                </a:xfrm>
                <a:prstGeom prst="rect">
                  <a:avLst/>
                </a:prstGeom>
                <a:noFill/>
                <a:ln>
                  <a:noFill/>
                </a:ln>
              </p:spPr>
            </p:pic>
          </p:grpSp>
          <p:sp>
            <p:nvSpPr>
              <p:cNvPr id="870" name="Google Shape;870;p80"/>
              <p:cNvSpPr/>
              <p:nvPr/>
            </p:nvSpPr>
            <p:spPr>
              <a:xfrm>
                <a:off x="4675491" y="2087144"/>
                <a:ext cx="288000" cy="288000"/>
              </a:xfrm>
              <a:prstGeom prst="ellipse">
                <a:avLst/>
              </a:prstGeom>
              <a:solidFill>
                <a:srgbClr val="191919"/>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871" name="Google Shape;871;p80"/>
              <p:cNvGrpSpPr/>
              <p:nvPr/>
            </p:nvGrpSpPr>
            <p:grpSpPr>
              <a:xfrm>
                <a:off x="2914182" y="2086099"/>
                <a:ext cx="288108" cy="288108"/>
                <a:chOff x="10210800" y="5197875"/>
                <a:chExt cx="393000" cy="393000"/>
              </a:xfrm>
            </p:grpSpPr>
            <p:sp>
              <p:nvSpPr>
                <p:cNvPr id="872" name="Google Shape;872;p80"/>
                <p:cNvSpPr/>
                <p:nvPr/>
              </p:nvSpPr>
              <p:spPr>
                <a:xfrm>
                  <a:off x="10210800" y="5197875"/>
                  <a:ext cx="393000" cy="393000"/>
                </a:xfrm>
                <a:prstGeom prst="ellipse">
                  <a:avLst/>
                </a:prstGeom>
                <a:solidFill>
                  <a:srgbClr val="191919"/>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742" name="Google Shape;742;p80"/>
                <p:cNvPicPr preferRelativeResize="0"/>
                <p:nvPr/>
              </p:nvPicPr>
              <p:blipFill rotWithShape="1">
                <a:blip r:embed="rId28">
                  <a:alphaModFix/>
                </a:blip>
                <a:srcRect b="0" l="0" r="0" t="0"/>
                <a:stretch/>
              </p:blipFill>
              <p:spPr>
                <a:xfrm>
                  <a:off x="10296165" y="5269365"/>
                  <a:ext cx="222275" cy="250025"/>
                </a:xfrm>
                <a:prstGeom prst="rect">
                  <a:avLst/>
                </a:prstGeom>
                <a:noFill/>
                <a:ln>
                  <a:noFill/>
                </a:ln>
              </p:spPr>
            </p:pic>
          </p:grpSp>
          <p:sp>
            <p:nvSpPr>
              <p:cNvPr id="873" name="Google Shape;873;p80"/>
              <p:cNvSpPr txBox="1"/>
              <p:nvPr/>
            </p:nvSpPr>
            <p:spPr>
              <a:xfrm>
                <a:off x="2645657" y="2368665"/>
                <a:ext cx="825300" cy="5511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a:ea typeface="DM Sans"/>
                    <a:cs typeface="DM Sans"/>
                    <a:sym typeface="DM Sans"/>
                  </a:rPr>
                  <a:t>Data Transformation</a:t>
                </a:r>
                <a:endParaRPr sz="900">
                  <a:solidFill>
                    <a:srgbClr val="191919"/>
                  </a:solidFill>
                  <a:latin typeface="DM Sans"/>
                  <a:ea typeface="DM Sans"/>
                  <a:cs typeface="DM Sans"/>
                  <a:sym typeface="DM Sans"/>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Entitlement</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Policies</a:t>
                </a:r>
                <a:endParaRPr sz="900">
                  <a:solidFill>
                    <a:srgbClr val="191919"/>
                  </a:solidFill>
                  <a:latin typeface="DM Sans SemiBold"/>
                  <a:ea typeface="DM Sans SemiBold"/>
                  <a:cs typeface="DM Sans SemiBold"/>
                  <a:sym typeface="DM Sans SemiBold"/>
                </a:endParaRPr>
              </a:p>
            </p:txBody>
          </p:sp>
          <p:sp>
            <p:nvSpPr>
              <p:cNvPr id="874" name="Google Shape;874;p80"/>
              <p:cNvSpPr txBox="1"/>
              <p:nvPr/>
            </p:nvSpPr>
            <p:spPr>
              <a:xfrm>
                <a:off x="4414755" y="2384370"/>
                <a:ext cx="825300" cy="8628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User Onboarded</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Applications Provisioned</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OR Updated</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OR Offboarded</a:t>
                </a:r>
                <a:endParaRPr sz="900">
                  <a:solidFill>
                    <a:srgbClr val="191919"/>
                  </a:solidFill>
                  <a:latin typeface="DM Sans SemiBold"/>
                  <a:ea typeface="DM Sans SemiBold"/>
                  <a:cs typeface="DM Sans SemiBold"/>
                  <a:sym typeface="DM Sans SemiBold"/>
                </a:endParaRPr>
              </a:p>
            </p:txBody>
          </p:sp>
          <p:sp>
            <p:nvSpPr>
              <p:cNvPr id="875" name="Google Shape;875;p80"/>
              <p:cNvSpPr/>
              <p:nvPr/>
            </p:nvSpPr>
            <p:spPr>
              <a:xfrm rot="-5400000">
                <a:off x="1738121" y="2110818"/>
                <a:ext cx="209700" cy="209700"/>
              </a:xfrm>
              <a:prstGeom prst="ellipse">
                <a:avLst/>
              </a:prstGeom>
              <a:solidFill>
                <a:srgbClr val="E8DCC7"/>
              </a:solidFill>
              <a:ln cap="flat" cmpd="sng" w="27925">
                <a:solidFill>
                  <a:srgbClr val="9E9E9E"/>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876" name="Google Shape;876;p80"/>
              <p:cNvGrpSpPr/>
              <p:nvPr/>
            </p:nvGrpSpPr>
            <p:grpSpPr>
              <a:xfrm rot="10800000">
                <a:off x="1620159" y="1993065"/>
                <a:ext cx="445138" cy="445138"/>
                <a:chOff x="2896416" y="4192013"/>
                <a:chExt cx="607200" cy="607200"/>
              </a:xfrm>
            </p:grpSpPr>
            <p:sp>
              <p:nvSpPr>
                <p:cNvPr id="877" name="Google Shape;877;p80"/>
                <p:cNvSpPr txBox="1"/>
                <p:nvPr/>
              </p:nvSpPr>
              <p:spPr>
                <a:xfrm rot="-5400000">
                  <a:off x="3035920" y="4249819"/>
                  <a:ext cx="285900" cy="562500"/>
                </a:xfrm>
                <a:prstGeom prst="rect">
                  <a:avLst/>
                </a:prstGeom>
                <a:noFill/>
                <a:ln>
                  <a:noFill/>
                </a:ln>
              </p:spPr>
              <p:txBody>
                <a:bodyPr anchorCtr="0" anchor="t" bIns="89375" lIns="89375" spcFirstLastPara="1" rIns="89375" wrap="square" tIns="89375">
                  <a:spAutoFit/>
                </a:bodyPr>
                <a:lstStyle/>
                <a:p>
                  <a:pPr indent="0" lvl="0" marL="0" rtl="0" algn="l">
                    <a:spcBef>
                      <a:spcPts val="0"/>
                    </a:spcBef>
                    <a:spcAft>
                      <a:spcPts val="0"/>
                    </a:spcAft>
                    <a:buNone/>
                  </a:pPr>
                  <a:r>
                    <a:rPr lang="en-US" sz="2400">
                      <a:solidFill>
                        <a:srgbClr val="9E9E9E"/>
                      </a:solidFill>
                      <a:latin typeface="DM Sans"/>
                      <a:ea typeface="DM Sans"/>
                      <a:cs typeface="DM Sans"/>
                      <a:sym typeface="DM Sans"/>
                    </a:rPr>
                    <a:t>+</a:t>
                  </a:r>
                  <a:endParaRPr sz="2400">
                    <a:solidFill>
                      <a:srgbClr val="9E9E9E"/>
                    </a:solidFill>
                    <a:latin typeface="DM Sans"/>
                    <a:ea typeface="DM Sans"/>
                    <a:cs typeface="DM Sans"/>
                    <a:sym typeface="DM Sans"/>
                  </a:endParaRPr>
                </a:p>
              </p:txBody>
            </p:sp>
            <p:sp>
              <p:nvSpPr>
                <p:cNvPr id="878" name="Google Shape;878;p80"/>
                <p:cNvSpPr/>
                <p:nvPr/>
              </p:nvSpPr>
              <p:spPr>
                <a:xfrm rot="-7886266">
                  <a:off x="2984922" y="4280520"/>
                  <a:ext cx="430186" cy="430186"/>
                </a:xfrm>
                <a:prstGeom prst="arc">
                  <a:avLst>
                    <a:gd fmla="val 16200000" name="adj1"/>
                    <a:gd fmla="val 10086314" name="adj2"/>
                  </a:avLst>
                </a:prstGeom>
                <a:noFill/>
                <a:ln cap="flat" cmpd="sng" w="37225">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grpSp>
            <p:nvGrpSpPr>
              <p:cNvPr id="879" name="Google Shape;879;p80"/>
              <p:cNvGrpSpPr/>
              <p:nvPr/>
            </p:nvGrpSpPr>
            <p:grpSpPr>
              <a:xfrm rot="10800000">
                <a:off x="1725309" y="2364327"/>
                <a:ext cx="232906" cy="572478"/>
                <a:chOff x="2645934" y="4299000"/>
                <a:chExt cx="317700" cy="780900"/>
              </a:xfrm>
            </p:grpSpPr>
            <p:cxnSp>
              <p:nvCxnSpPr>
                <p:cNvPr id="880" name="Google Shape;880;p80"/>
                <p:cNvCxnSpPr>
                  <a:endCxn id="881" idx="2"/>
                </p:cNvCxnSpPr>
                <p:nvPr/>
              </p:nvCxnSpPr>
              <p:spPr>
                <a:xfrm rot="10800000">
                  <a:off x="2804784" y="4616700"/>
                  <a:ext cx="1500" cy="463200"/>
                </a:xfrm>
                <a:prstGeom prst="straightConnector1">
                  <a:avLst/>
                </a:prstGeom>
                <a:noFill/>
                <a:ln cap="flat" cmpd="sng" w="37225">
                  <a:solidFill>
                    <a:srgbClr val="3F59E3"/>
                  </a:solidFill>
                  <a:prstDash val="solid"/>
                  <a:round/>
                  <a:headEnd len="med" w="med" type="none"/>
                  <a:tailEnd len="med" w="med" type="none"/>
                </a:ln>
              </p:spPr>
            </p:cxnSp>
            <p:sp>
              <p:nvSpPr>
                <p:cNvPr id="881" name="Google Shape;881;p80"/>
                <p:cNvSpPr/>
                <p:nvPr/>
              </p:nvSpPr>
              <p:spPr>
                <a:xfrm rot="-5400000">
                  <a:off x="2645934" y="4299000"/>
                  <a:ext cx="317700" cy="317700"/>
                </a:xfrm>
                <a:prstGeom prst="ellipse">
                  <a:avLst/>
                </a:prstGeom>
                <a:solidFill>
                  <a:srgbClr val="3F59E3"/>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882" name="Google Shape;882;p80"/>
                <p:cNvPicPr preferRelativeResize="0"/>
                <p:nvPr/>
              </p:nvPicPr>
              <p:blipFill rotWithShape="1">
                <a:blip r:embed="rId4">
                  <a:alphaModFix/>
                </a:blip>
                <a:srcRect b="0" l="0" r="0" t="0"/>
                <a:stretch/>
              </p:blipFill>
              <p:spPr>
                <a:xfrm>
                  <a:off x="2708852" y="4368661"/>
                  <a:ext cx="192726" cy="192726"/>
                </a:xfrm>
                <a:prstGeom prst="rect">
                  <a:avLst/>
                </a:prstGeom>
                <a:noFill/>
                <a:ln>
                  <a:noFill/>
                </a:ln>
              </p:spPr>
            </p:pic>
          </p:grpSp>
          <p:sp>
            <p:nvSpPr>
              <p:cNvPr id="883" name="Google Shape;883;p80"/>
              <p:cNvSpPr txBox="1"/>
              <p:nvPr/>
            </p:nvSpPr>
            <p:spPr>
              <a:xfrm>
                <a:off x="1538972" y="1838551"/>
                <a:ext cx="590100" cy="2394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Workflows</a:t>
                </a:r>
                <a:endParaRPr sz="900">
                  <a:solidFill>
                    <a:srgbClr val="3F59E3"/>
                  </a:solidFill>
                  <a:latin typeface="DM Sans SemiBold"/>
                  <a:ea typeface="DM Sans SemiBold"/>
                  <a:cs typeface="DM Sans SemiBold"/>
                  <a:sym typeface="DM Sans SemiBold"/>
                </a:endParaRPr>
              </a:p>
            </p:txBody>
          </p:sp>
          <p:sp>
            <p:nvSpPr>
              <p:cNvPr id="884" name="Google Shape;884;p80"/>
              <p:cNvSpPr txBox="1"/>
              <p:nvPr/>
            </p:nvSpPr>
            <p:spPr>
              <a:xfrm>
                <a:off x="1538975" y="2936300"/>
                <a:ext cx="664200" cy="4470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Flexible</a:t>
                </a:r>
                <a:endParaRPr sz="900">
                  <a:solidFill>
                    <a:srgbClr val="3F59E3"/>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Data Processing</a:t>
                </a:r>
                <a:endParaRPr sz="900">
                  <a:solidFill>
                    <a:srgbClr val="3F59E3"/>
                  </a:solidFill>
                  <a:latin typeface="DM Sans SemiBold"/>
                  <a:ea typeface="DM Sans SemiBold"/>
                  <a:cs typeface="DM Sans SemiBold"/>
                  <a:sym typeface="DM Sans SemiBold"/>
                </a:endParaRPr>
              </a:p>
            </p:txBody>
          </p:sp>
          <p:grpSp>
            <p:nvGrpSpPr>
              <p:cNvPr id="885" name="Google Shape;885;p80"/>
              <p:cNvGrpSpPr/>
              <p:nvPr/>
            </p:nvGrpSpPr>
            <p:grpSpPr>
              <a:xfrm>
                <a:off x="2032294" y="1726393"/>
                <a:ext cx="801645" cy="608500"/>
                <a:chOff x="758924" y="2249794"/>
                <a:chExt cx="1093500" cy="830037"/>
              </a:xfrm>
            </p:grpSpPr>
            <p:sp>
              <p:nvSpPr>
                <p:cNvPr id="886" name="Google Shape;886;p80"/>
                <p:cNvSpPr/>
                <p:nvPr/>
              </p:nvSpPr>
              <p:spPr>
                <a:xfrm rot="-5400000">
                  <a:off x="1137997" y="2762131"/>
                  <a:ext cx="317700" cy="317700"/>
                </a:xfrm>
                <a:prstGeom prst="ellipse">
                  <a:avLst/>
                </a:prstGeom>
                <a:solidFill>
                  <a:srgbClr val="4CB7A3"/>
                </a:solidFill>
                <a:ln cap="flat" cmpd="sng" w="9300">
                  <a:solidFill>
                    <a:srgbClr val="4CB7A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887" name="Google Shape;887;p80"/>
                <p:cNvSpPr txBox="1"/>
                <p:nvPr/>
              </p:nvSpPr>
              <p:spPr>
                <a:xfrm>
                  <a:off x="758924" y="2249794"/>
                  <a:ext cx="1093500" cy="4683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4CB7A3"/>
                      </a:solidFill>
                      <a:latin typeface="DM Sans"/>
                      <a:ea typeface="DM Sans"/>
                      <a:cs typeface="DM Sans"/>
                      <a:sym typeface="DM Sans"/>
                    </a:rPr>
                    <a:t>User Matching</a:t>
                  </a:r>
                  <a:endParaRPr sz="900">
                    <a:solidFill>
                      <a:srgbClr val="4CB7A3"/>
                    </a:solidFill>
                    <a:latin typeface="DM Sans"/>
                    <a:ea typeface="DM Sans"/>
                    <a:cs typeface="DM Sans"/>
                    <a:sym typeface="DM Sans"/>
                  </a:endParaRPr>
                </a:p>
                <a:p>
                  <a:pPr indent="0" lvl="0" marL="0" rtl="0" algn="ctr">
                    <a:spcBef>
                      <a:spcPts val="0"/>
                    </a:spcBef>
                    <a:spcAft>
                      <a:spcPts val="0"/>
                    </a:spcAft>
                    <a:buNone/>
                  </a:pPr>
                  <a:r>
                    <a:rPr lang="en-US" sz="900">
                      <a:solidFill>
                        <a:srgbClr val="4CB7A3"/>
                      </a:solidFill>
                      <a:latin typeface="DM Sans"/>
                      <a:ea typeface="DM Sans"/>
                      <a:cs typeface="DM Sans"/>
                      <a:sym typeface="DM Sans"/>
                    </a:rPr>
                    <a:t>User Linking</a:t>
                  </a:r>
                  <a:endParaRPr sz="900">
                    <a:solidFill>
                      <a:srgbClr val="4CB7A3"/>
                    </a:solidFill>
                    <a:latin typeface="DM Sans"/>
                    <a:ea typeface="DM Sans"/>
                    <a:cs typeface="DM Sans"/>
                    <a:sym typeface="DM Sans"/>
                  </a:endParaRPr>
                </a:p>
              </p:txBody>
            </p:sp>
          </p:grpSp>
          <p:pic>
            <p:nvPicPr>
              <p:cNvPr descr="Logo, icon&#10;&#10;Description automatically generated" id="888" name="Google Shape;888;p80"/>
              <p:cNvPicPr preferRelativeResize="0"/>
              <p:nvPr/>
            </p:nvPicPr>
            <p:blipFill rotWithShape="1">
              <a:blip r:embed="rId5">
                <a:alphaModFix/>
              </a:blip>
              <a:srcRect b="0" l="0" r="0" t="0"/>
              <a:stretch/>
            </p:blipFill>
            <p:spPr>
              <a:xfrm>
                <a:off x="2360638" y="2151436"/>
                <a:ext cx="131953" cy="145316"/>
              </a:xfrm>
              <a:prstGeom prst="rect">
                <a:avLst/>
              </a:prstGeom>
              <a:noFill/>
              <a:ln>
                <a:noFill/>
              </a:ln>
            </p:spPr>
          </p:pic>
          <p:grpSp>
            <p:nvGrpSpPr>
              <p:cNvPr id="889" name="Google Shape;889;p80"/>
              <p:cNvGrpSpPr/>
              <p:nvPr/>
            </p:nvGrpSpPr>
            <p:grpSpPr>
              <a:xfrm rot="10800000">
                <a:off x="3790374" y="2373344"/>
                <a:ext cx="232906" cy="572478"/>
                <a:chOff x="2645934" y="4299000"/>
                <a:chExt cx="317700" cy="780900"/>
              </a:xfrm>
            </p:grpSpPr>
            <p:cxnSp>
              <p:nvCxnSpPr>
                <p:cNvPr id="890" name="Google Shape;890;p80"/>
                <p:cNvCxnSpPr>
                  <a:endCxn id="891" idx="2"/>
                </p:cNvCxnSpPr>
                <p:nvPr/>
              </p:nvCxnSpPr>
              <p:spPr>
                <a:xfrm rot="10800000">
                  <a:off x="2804784" y="4616700"/>
                  <a:ext cx="1500" cy="463200"/>
                </a:xfrm>
                <a:prstGeom prst="straightConnector1">
                  <a:avLst/>
                </a:prstGeom>
                <a:noFill/>
                <a:ln cap="flat" cmpd="sng" w="37225">
                  <a:solidFill>
                    <a:srgbClr val="3F59E3"/>
                  </a:solidFill>
                  <a:prstDash val="solid"/>
                  <a:round/>
                  <a:headEnd len="med" w="med" type="none"/>
                  <a:tailEnd len="med" w="med" type="none"/>
                </a:ln>
              </p:spPr>
            </p:cxnSp>
            <p:sp>
              <p:nvSpPr>
                <p:cNvPr id="891" name="Google Shape;891;p80"/>
                <p:cNvSpPr/>
                <p:nvPr/>
              </p:nvSpPr>
              <p:spPr>
                <a:xfrm rot="-5400000">
                  <a:off x="2645934" y="4299000"/>
                  <a:ext cx="317700" cy="317700"/>
                </a:xfrm>
                <a:prstGeom prst="ellipse">
                  <a:avLst/>
                </a:prstGeom>
                <a:solidFill>
                  <a:srgbClr val="3F59E3"/>
                </a:solidFill>
                <a:ln cap="flat" cmpd="sng" w="9300">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892" name="Google Shape;892;p80"/>
                <p:cNvPicPr preferRelativeResize="0"/>
                <p:nvPr/>
              </p:nvPicPr>
              <p:blipFill rotWithShape="1">
                <a:blip r:embed="rId4">
                  <a:alphaModFix/>
                </a:blip>
                <a:srcRect b="0" l="0" r="0" t="0"/>
                <a:stretch/>
              </p:blipFill>
              <p:spPr>
                <a:xfrm>
                  <a:off x="2708852" y="4368661"/>
                  <a:ext cx="192726" cy="192726"/>
                </a:xfrm>
                <a:prstGeom prst="rect">
                  <a:avLst/>
                </a:prstGeom>
                <a:noFill/>
                <a:ln>
                  <a:noFill/>
                </a:ln>
              </p:spPr>
            </p:pic>
          </p:grpSp>
          <p:sp>
            <p:nvSpPr>
              <p:cNvPr id="893" name="Google Shape;893;p80"/>
              <p:cNvSpPr txBox="1"/>
              <p:nvPr/>
            </p:nvSpPr>
            <p:spPr>
              <a:xfrm>
                <a:off x="3570356" y="1635980"/>
                <a:ext cx="664200" cy="4470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Secure Identity Integrations</a:t>
                </a:r>
                <a:endParaRPr sz="900">
                  <a:solidFill>
                    <a:srgbClr val="3F59E3"/>
                  </a:solidFill>
                  <a:latin typeface="DM Sans SemiBold"/>
                  <a:ea typeface="DM Sans SemiBold"/>
                  <a:cs typeface="DM Sans SemiBold"/>
                  <a:sym typeface="DM Sans SemiBold"/>
                </a:endParaRPr>
              </a:p>
            </p:txBody>
          </p:sp>
          <p:sp>
            <p:nvSpPr>
              <p:cNvPr id="894" name="Google Shape;894;p80"/>
              <p:cNvSpPr/>
              <p:nvPr/>
            </p:nvSpPr>
            <p:spPr>
              <a:xfrm rot="2912849">
                <a:off x="3750145" y="2066978"/>
                <a:ext cx="315408" cy="315408"/>
              </a:xfrm>
              <a:prstGeom prst="arc">
                <a:avLst>
                  <a:gd fmla="val 16200000" name="adj1"/>
                  <a:gd fmla="val 10086314" name="adj2"/>
                </a:avLst>
              </a:prstGeom>
              <a:noFill/>
              <a:ln cap="flat" cmpd="sng" w="37225">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895" name="Google Shape;895;p80"/>
              <p:cNvPicPr preferRelativeResize="0"/>
              <p:nvPr/>
            </p:nvPicPr>
            <p:blipFill>
              <a:blip r:embed="rId29">
                <a:alphaModFix/>
              </a:blip>
              <a:stretch>
                <a:fillRect/>
              </a:stretch>
            </p:blipFill>
            <p:spPr>
              <a:xfrm>
                <a:off x="3812921" y="2989816"/>
                <a:ext cx="181730" cy="181730"/>
              </a:xfrm>
              <a:prstGeom prst="rect">
                <a:avLst/>
              </a:prstGeom>
              <a:noFill/>
              <a:ln>
                <a:noFill/>
              </a:ln>
            </p:spPr>
          </p:pic>
          <p:pic>
            <p:nvPicPr>
              <p:cNvPr id="896" name="Google Shape;896;p80"/>
              <p:cNvPicPr preferRelativeResize="0"/>
              <p:nvPr/>
            </p:nvPicPr>
            <p:blipFill>
              <a:blip r:embed="rId24">
                <a:alphaModFix/>
              </a:blip>
              <a:stretch>
                <a:fillRect/>
              </a:stretch>
            </p:blipFill>
            <p:spPr>
              <a:xfrm>
                <a:off x="3800593" y="3180080"/>
                <a:ext cx="232899" cy="115545"/>
              </a:xfrm>
              <a:prstGeom prst="rect">
                <a:avLst/>
              </a:prstGeom>
              <a:noFill/>
              <a:ln>
                <a:noFill/>
              </a:ln>
            </p:spPr>
          </p:pic>
          <p:pic>
            <p:nvPicPr>
              <p:cNvPr descr="Logo&#10;&#10;Description automatically generated" id="770" name="Google Shape;770;p80"/>
              <p:cNvPicPr preferRelativeResize="0"/>
              <p:nvPr/>
            </p:nvPicPr>
            <p:blipFill rotWithShape="1">
              <a:blip r:embed="rId11">
                <a:alphaModFix/>
              </a:blip>
              <a:srcRect b="0" l="0" r="0" t="0"/>
              <a:stretch/>
            </p:blipFill>
            <p:spPr>
              <a:xfrm>
                <a:off x="4717010" y="2122338"/>
                <a:ext cx="220364" cy="204806"/>
              </a:xfrm>
              <a:prstGeom prst="rect">
                <a:avLst/>
              </a:prstGeom>
              <a:noFill/>
              <a:ln>
                <a:noFill/>
              </a:ln>
            </p:spPr>
          </p:pic>
          <p:sp>
            <p:nvSpPr>
              <p:cNvPr id="897" name="Google Shape;897;p80"/>
              <p:cNvSpPr txBox="1"/>
              <p:nvPr/>
            </p:nvSpPr>
            <p:spPr>
              <a:xfrm>
                <a:off x="3438075" y="3318188"/>
                <a:ext cx="924300" cy="4470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700+ Provisioning Integrations</a:t>
                </a:r>
                <a:endParaRPr sz="900">
                  <a:solidFill>
                    <a:srgbClr val="3F59E3"/>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SaaS and On-Prem</a:t>
                </a:r>
                <a:endParaRPr sz="900">
                  <a:solidFill>
                    <a:srgbClr val="3F59E3"/>
                  </a:solidFill>
                  <a:latin typeface="DM Sans SemiBold"/>
                  <a:ea typeface="DM Sans SemiBold"/>
                  <a:cs typeface="DM Sans SemiBold"/>
                  <a:sym typeface="DM Sans SemiBold"/>
                </a:endParaRPr>
              </a:p>
            </p:txBody>
          </p:sp>
          <p:sp>
            <p:nvSpPr>
              <p:cNvPr id="898" name="Google Shape;898;p80"/>
              <p:cNvSpPr txBox="1"/>
              <p:nvPr/>
            </p:nvSpPr>
            <p:spPr>
              <a:xfrm>
                <a:off x="858024" y="3318180"/>
                <a:ext cx="825000" cy="3432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Any Source</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of Truth</a:t>
                </a:r>
                <a:endParaRPr sz="900">
                  <a:solidFill>
                    <a:srgbClr val="191919"/>
                  </a:solidFill>
                  <a:latin typeface="DM Sans SemiBold"/>
                  <a:ea typeface="DM Sans SemiBold"/>
                  <a:cs typeface="DM Sans SemiBold"/>
                  <a:sym typeface="DM Sans SemiBold"/>
                </a:endParaRPr>
              </a:p>
            </p:txBody>
          </p:sp>
          <p:sp>
            <p:nvSpPr>
              <p:cNvPr id="899" name="Google Shape;899;p80"/>
              <p:cNvSpPr txBox="1"/>
              <p:nvPr/>
            </p:nvSpPr>
            <p:spPr>
              <a:xfrm>
                <a:off x="2767906" y="1748683"/>
                <a:ext cx="590100" cy="343200"/>
              </a:xfrm>
              <a:prstGeom prst="rect">
                <a:avLst/>
              </a:prstGeom>
              <a:noFill/>
              <a:ln>
                <a:noFill/>
              </a:ln>
            </p:spPr>
            <p:txBody>
              <a:bodyPr anchorCtr="0" anchor="t" bIns="89375" lIns="89375" spcFirstLastPara="1" rIns="89375" wrap="square" tIns="8937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Universal</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Directory</a:t>
                </a:r>
                <a:endParaRPr sz="900">
                  <a:solidFill>
                    <a:srgbClr val="191919"/>
                  </a:solidFill>
                  <a:latin typeface="DM Sans SemiBold"/>
                  <a:ea typeface="DM Sans SemiBold"/>
                  <a:cs typeface="DM Sans SemiBold"/>
                  <a:sym typeface="DM Sans SemiBold"/>
                </a:endParaRPr>
              </a:p>
            </p:txBody>
          </p:sp>
          <p:sp>
            <p:nvSpPr>
              <p:cNvPr id="900" name="Google Shape;900;p80"/>
              <p:cNvSpPr txBox="1"/>
              <p:nvPr/>
            </p:nvSpPr>
            <p:spPr>
              <a:xfrm rot="5400000">
                <a:off x="1194708" y="1983445"/>
                <a:ext cx="209700" cy="412500"/>
              </a:xfrm>
              <a:prstGeom prst="rect">
                <a:avLst/>
              </a:prstGeom>
              <a:noFill/>
              <a:ln>
                <a:noFill/>
              </a:ln>
            </p:spPr>
            <p:txBody>
              <a:bodyPr anchorCtr="0" anchor="t" bIns="89375" lIns="89375" spcFirstLastPara="1" rIns="89375" wrap="square" tIns="89375">
                <a:spAutoFit/>
              </a:bodyPr>
              <a:lstStyle/>
              <a:p>
                <a:pPr indent="0" lvl="0" marL="0" rtl="0" algn="l">
                  <a:spcBef>
                    <a:spcPts val="0"/>
                  </a:spcBef>
                  <a:spcAft>
                    <a:spcPts val="0"/>
                  </a:spcAft>
                  <a:buNone/>
                </a:pPr>
                <a:r>
                  <a:rPr lang="en-US" sz="2400">
                    <a:solidFill>
                      <a:srgbClr val="9E9E9E"/>
                    </a:solidFill>
                    <a:latin typeface="DM Sans"/>
                    <a:ea typeface="DM Sans"/>
                    <a:cs typeface="DM Sans"/>
                    <a:sym typeface="DM Sans"/>
                  </a:rPr>
                  <a:t>+</a:t>
                </a:r>
                <a:endParaRPr sz="2400">
                  <a:solidFill>
                    <a:srgbClr val="9E9E9E"/>
                  </a:solidFill>
                  <a:latin typeface="DM Sans"/>
                  <a:ea typeface="DM Sans"/>
                  <a:cs typeface="DM Sans"/>
                  <a:sym typeface="DM Sans"/>
                </a:endParaRPr>
              </a:p>
            </p:txBody>
          </p:sp>
          <p:sp>
            <p:nvSpPr>
              <p:cNvPr id="901" name="Google Shape;901;p80"/>
              <p:cNvSpPr/>
              <p:nvPr/>
            </p:nvSpPr>
            <p:spPr>
              <a:xfrm rot="2912849">
                <a:off x="1126473" y="2057961"/>
                <a:ext cx="315408" cy="315408"/>
              </a:xfrm>
              <a:prstGeom prst="arc">
                <a:avLst>
                  <a:gd fmla="val 16200000" name="adj1"/>
                  <a:gd fmla="val 10086314" name="adj2"/>
                </a:avLst>
              </a:prstGeom>
              <a:noFill/>
              <a:ln cap="flat" cmpd="sng" w="37225">
                <a:solidFill>
                  <a:srgbClr val="3F59E3"/>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902" name="Google Shape;902;p80"/>
              <p:cNvSpPr/>
              <p:nvPr/>
            </p:nvSpPr>
            <p:spPr>
              <a:xfrm rot="-5400000">
                <a:off x="3803187" y="2119835"/>
                <a:ext cx="209700" cy="209700"/>
              </a:xfrm>
              <a:prstGeom prst="ellipse">
                <a:avLst/>
              </a:prstGeom>
              <a:solidFill>
                <a:srgbClr val="E8DCC7"/>
              </a:solidFill>
              <a:ln cap="flat" cmpd="sng" w="27925">
                <a:solidFill>
                  <a:srgbClr val="9E9E9E"/>
                </a:solidFill>
                <a:prstDash val="solid"/>
                <a:round/>
                <a:headEnd len="sm" w="sm" type="none"/>
                <a:tailEnd len="sm" w="sm" type="none"/>
              </a:ln>
            </p:spPr>
            <p:txBody>
              <a:bodyPr anchorCtr="0" anchor="ctr" bIns="89375" lIns="89375" spcFirstLastPara="1" rIns="89375" wrap="square" tIns="8937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903" name="Google Shape;903;p80"/>
              <p:cNvSpPr txBox="1"/>
              <p:nvPr/>
            </p:nvSpPr>
            <p:spPr>
              <a:xfrm rot="5400000">
                <a:off x="3822478" y="1988907"/>
                <a:ext cx="209700" cy="412500"/>
              </a:xfrm>
              <a:prstGeom prst="rect">
                <a:avLst/>
              </a:prstGeom>
              <a:noFill/>
              <a:ln>
                <a:noFill/>
              </a:ln>
            </p:spPr>
            <p:txBody>
              <a:bodyPr anchorCtr="0" anchor="t" bIns="89375" lIns="89375" spcFirstLastPara="1" rIns="89375" wrap="square" tIns="89375">
                <a:spAutoFit/>
              </a:bodyPr>
              <a:lstStyle/>
              <a:p>
                <a:pPr indent="0" lvl="0" marL="0" rtl="0" algn="l">
                  <a:spcBef>
                    <a:spcPts val="0"/>
                  </a:spcBef>
                  <a:spcAft>
                    <a:spcPts val="0"/>
                  </a:spcAft>
                  <a:buNone/>
                </a:pPr>
                <a:r>
                  <a:rPr lang="en-US" sz="2400">
                    <a:solidFill>
                      <a:srgbClr val="9E9E9E"/>
                    </a:solidFill>
                    <a:latin typeface="DM Sans"/>
                    <a:ea typeface="DM Sans"/>
                    <a:cs typeface="DM Sans"/>
                    <a:sym typeface="DM Sans"/>
                  </a:rPr>
                  <a:t>+</a:t>
                </a:r>
                <a:endParaRPr sz="2400">
                  <a:solidFill>
                    <a:srgbClr val="9E9E9E"/>
                  </a:solidFill>
                  <a:latin typeface="DM Sans"/>
                  <a:ea typeface="DM Sans"/>
                  <a:cs typeface="DM Sans"/>
                  <a:sym typeface="DM Sans"/>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1"/>
          <p:cNvSpPr txBox="1"/>
          <p:nvPr/>
        </p:nvSpPr>
        <p:spPr>
          <a:xfrm>
            <a:off x="389235" y="346067"/>
            <a:ext cx="5138700" cy="922800"/>
          </a:xfrm>
          <a:prstGeom prst="rect">
            <a:avLst/>
          </a:prstGeom>
          <a:noFill/>
          <a:ln>
            <a:noFill/>
          </a:ln>
        </p:spPr>
        <p:txBody>
          <a:bodyPr anchorCtr="0" anchor="t" bIns="44975" lIns="90025" spcFirstLastPara="1" rIns="90025" wrap="square" tIns="44975">
            <a:noAutofit/>
          </a:bodyPr>
          <a:lstStyle/>
          <a:p>
            <a:pPr indent="0" lvl="0" marL="0" rtl="0" algn="l">
              <a:lnSpc>
                <a:spcPct val="115000"/>
              </a:lnSpc>
              <a:spcBef>
                <a:spcPts val="0"/>
              </a:spcBef>
              <a:spcAft>
                <a:spcPts val="0"/>
              </a:spcAft>
              <a:buNone/>
            </a:pPr>
            <a:r>
              <a:rPr b="1" lang="en-US" sz="2900">
                <a:solidFill>
                  <a:srgbClr val="191919"/>
                </a:solidFill>
                <a:latin typeface="DM Sans"/>
                <a:ea typeface="DM Sans"/>
                <a:cs typeface="DM Sans"/>
                <a:sym typeface="DM Sans"/>
              </a:rPr>
              <a:t>Identity Security Fabric</a:t>
            </a:r>
            <a:endParaRPr b="1" sz="2900">
              <a:solidFill>
                <a:srgbClr val="191919"/>
              </a:solidFill>
              <a:latin typeface="DM Sans"/>
              <a:ea typeface="DM Sans"/>
              <a:cs typeface="DM Sans"/>
              <a:sym typeface="DM Sans"/>
            </a:endParaRPr>
          </a:p>
          <a:p>
            <a:pPr indent="0" lvl="0" marL="0" rtl="0" algn="l">
              <a:lnSpc>
                <a:spcPct val="115000"/>
              </a:lnSpc>
              <a:spcBef>
                <a:spcPts val="0"/>
              </a:spcBef>
              <a:spcAft>
                <a:spcPts val="0"/>
              </a:spcAft>
              <a:buNone/>
            </a:pPr>
            <a:r>
              <a:rPr b="1" lang="en-US" sz="1600">
                <a:solidFill>
                  <a:srgbClr val="6B665F"/>
                </a:solidFill>
                <a:latin typeface="DM Sans"/>
                <a:ea typeface="DM Sans"/>
                <a:cs typeface="DM Sans"/>
                <a:sym typeface="DM Sans"/>
              </a:rPr>
              <a:t>Access</a:t>
            </a:r>
            <a:r>
              <a:rPr lang="en-US" sz="1600">
                <a:solidFill>
                  <a:srgbClr val="6B665F"/>
                </a:solidFill>
                <a:latin typeface="DM Sans"/>
                <a:ea typeface="DM Sans"/>
                <a:cs typeface="DM Sans"/>
                <a:sym typeface="DM Sans"/>
              </a:rPr>
              <a:t> Pipeline: Secure by default</a:t>
            </a:r>
            <a:endParaRPr sz="1600">
              <a:solidFill>
                <a:srgbClr val="6B665F"/>
              </a:solidFill>
              <a:latin typeface="DM Sans"/>
              <a:ea typeface="DM Sans"/>
              <a:cs typeface="DM Sans"/>
              <a:sym typeface="DM Sans"/>
            </a:endParaRPr>
          </a:p>
        </p:txBody>
      </p:sp>
      <p:sp>
        <p:nvSpPr>
          <p:cNvPr id="909" name="Google Shape;909;p81"/>
          <p:cNvSpPr txBox="1"/>
          <p:nvPr/>
        </p:nvSpPr>
        <p:spPr>
          <a:xfrm>
            <a:off x="822449" y="5419230"/>
            <a:ext cx="2662800" cy="381900"/>
          </a:xfrm>
          <a:prstGeom prst="rect">
            <a:avLst/>
          </a:prstGeom>
          <a:noFill/>
          <a:ln>
            <a:noFill/>
          </a:ln>
        </p:spPr>
        <p:txBody>
          <a:bodyPr anchorCtr="0" anchor="t" bIns="90025" lIns="90025" spcFirstLastPara="1" rIns="90025" wrap="square" tIns="90025">
            <a:spAutoFit/>
          </a:bodyPr>
          <a:lstStyle/>
          <a:p>
            <a:pPr indent="0" lvl="0" marL="0" rtl="0" algn="l">
              <a:spcBef>
                <a:spcPts val="0"/>
              </a:spcBef>
              <a:spcAft>
                <a:spcPts val="0"/>
              </a:spcAft>
              <a:buNone/>
            </a:pPr>
            <a:r>
              <a:rPr lang="en-US" sz="1300">
                <a:solidFill>
                  <a:srgbClr val="191919"/>
                </a:solidFill>
                <a:latin typeface="DM Sans"/>
                <a:ea typeface="DM Sans"/>
                <a:cs typeface="DM Sans"/>
                <a:sym typeface="DM Sans"/>
              </a:rPr>
              <a:t>Security Evaluations</a:t>
            </a:r>
            <a:endParaRPr sz="1300">
              <a:solidFill>
                <a:srgbClr val="191919"/>
              </a:solidFill>
              <a:latin typeface="DM Sans"/>
              <a:ea typeface="DM Sans"/>
              <a:cs typeface="DM Sans"/>
              <a:sym typeface="DM Sans"/>
            </a:endParaRPr>
          </a:p>
        </p:txBody>
      </p:sp>
      <p:grpSp>
        <p:nvGrpSpPr>
          <p:cNvPr id="910" name="Google Shape;910;p81"/>
          <p:cNvGrpSpPr/>
          <p:nvPr/>
        </p:nvGrpSpPr>
        <p:grpSpPr>
          <a:xfrm>
            <a:off x="504923" y="5036047"/>
            <a:ext cx="312903" cy="312903"/>
            <a:chOff x="2645934" y="4299000"/>
            <a:chExt cx="317700" cy="317700"/>
          </a:xfrm>
        </p:grpSpPr>
        <p:sp>
          <p:nvSpPr>
            <p:cNvPr id="911" name="Google Shape;911;p81"/>
            <p:cNvSpPr/>
            <p:nvPr/>
          </p:nvSpPr>
          <p:spPr>
            <a:xfrm rot="-5400000">
              <a:off x="2645934" y="4299000"/>
              <a:ext cx="317700" cy="317700"/>
            </a:xfrm>
            <a:prstGeom prst="ellipse">
              <a:avLst/>
            </a:prstGeom>
            <a:solidFill>
              <a:srgbClr val="3F59E3"/>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912" name="Google Shape;912;p81"/>
            <p:cNvPicPr preferRelativeResize="0"/>
            <p:nvPr/>
          </p:nvPicPr>
          <p:blipFill rotWithShape="1">
            <a:blip r:embed="rId3">
              <a:alphaModFix/>
            </a:blip>
            <a:srcRect b="0" l="0" r="0" t="0"/>
            <a:stretch/>
          </p:blipFill>
          <p:spPr>
            <a:xfrm>
              <a:off x="2708852" y="4368661"/>
              <a:ext cx="192726" cy="192726"/>
            </a:xfrm>
            <a:prstGeom prst="rect">
              <a:avLst/>
            </a:prstGeom>
            <a:noFill/>
            <a:ln>
              <a:noFill/>
            </a:ln>
          </p:spPr>
        </p:pic>
      </p:grpSp>
      <p:sp>
        <p:nvSpPr>
          <p:cNvPr id="913" name="Google Shape;913;p81"/>
          <p:cNvSpPr txBox="1"/>
          <p:nvPr/>
        </p:nvSpPr>
        <p:spPr>
          <a:xfrm>
            <a:off x="817594" y="5017865"/>
            <a:ext cx="2662800" cy="381900"/>
          </a:xfrm>
          <a:prstGeom prst="rect">
            <a:avLst/>
          </a:prstGeom>
          <a:noFill/>
          <a:ln>
            <a:noFill/>
          </a:ln>
        </p:spPr>
        <p:txBody>
          <a:bodyPr anchorCtr="0" anchor="t" bIns="90025" lIns="90025" spcFirstLastPara="1" rIns="90025" wrap="square" tIns="90025">
            <a:spAutoFit/>
          </a:bodyPr>
          <a:lstStyle/>
          <a:p>
            <a:pPr indent="0" lvl="0" marL="0" rtl="0" algn="l">
              <a:spcBef>
                <a:spcPts val="0"/>
              </a:spcBef>
              <a:spcAft>
                <a:spcPts val="0"/>
              </a:spcAft>
              <a:buNone/>
            </a:pPr>
            <a:r>
              <a:rPr lang="en-US" sz="1300">
                <a:solidFill>
                  <a:srgbClr val="191919"/>
                </a:solidFill>
                <a:latin typeface="DM Sans"/>
                <a:ea typeface="DM Sans"/>
                <a:cs typeface="DM Sans"/>
                <a:sym typeface="DM Sans"/>
              </a:rPr>
              <a:t>Integrations and Workflows</a:t>
            </a:r>
            <a:endParaRPr sz="1300">
              <a:solidFill>
                <a:srgbClr val="191919"/>
              </a:solidFill>
              <a:latin typeface="DM Sans"/>
              <a:ea typeface="DM Sans"/>
              <a:cs typeface="DM Sans"/>
              <a:sym typeface="DM Sans"/>
            </a:endParaRPr>
          </a:p>
        </p:txBody>
      </p:sp>
      <p:grpSp>
        <p:nvGrpSpPr>
          <p:cNvPr id="914" name="Google Shape;914;p81"/>
          <p:cNvGrpSpPr/>
          <p:nvPr/>
        </p:nvGrpSpPr>
        <p:grpSpPr>
          <a:xfrm>
            <a:off x="504755" y="5441867"/>
            <a:ext cx="312903" cy="312903"/>
            <a:chOff x="486078" y="5763231"/>
            <a:chExt cx="317700" cy="317700"/>
          </a:xfrm>
        </p:grpSpPr>
        <p:sp>
          <p:nvSpPr>
            <p:cNvPr id="915" name="Google Shape;915;p81"/>
            <p:cNvSpPr/>
            <p:nvPr/>
          </p:nvSpPr>
          <p:spPr>
            <a:xfrm rot="-5400000">
              <a:off x="486078" y="5763231"/>
              <a:ext cx="317700" cy="3177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descr="Logo, icon&#10;&#10;Description automatically generated" id="916" name="Google Shape;916;p81"/>
            <p:cNvPicPr preferRelativeResize="0"/>
            <p:nvPr/>
          </p:nvPicPr>
          <p:blipFill rotWithShape="1">
            <a:blip r:embed="rId4">
              <a:alphaModFix/>
            </a:blip>
            <a:srcRect b="0" l="0" r="0" t="0"/>
            <a:stretch/>
          </p:blipFill>
          <p:spPr>
            <a:xfrm>
              <a:off x="554923" y="5830769"/>
              <a:ext cx="179999" cy="198225"/>
            </a:xfrm>
            <a:prstGeom prst="rect">
              <a:avLst/>
            </a:prstGeom>
            <a:noFill/>
            <a:ln>
              <a:noFill/>
            </a:ln>
          </p:spPr>
        </p:pic>
      </p:grpSp>
      <p:sp>
        <p:nvSpPr>
          <p:cNvPr id="917" name="Google Shape;917;p81"/>
          <p:cNvSpPr txBox="1"/>
          <p:nvPr/>
        </p:nvSpPr>
        <p:spPr>
          <a:xfrm>
            <a:off x="822449" y="5802924"/>
            <a:ext cx="2662800" cy="381900"/>
          </a:xfrm>
          <a:prstGeom prst="rect">
            <a:avLst/>
          </a:prstGeom>
          <a:noFill/>
          <a:ln>
            <a:noFill/>
          </a:ln>
        </p:spPr>
        <p:txBody>
          <a:bodyPr anchorCtr="0" anchor="t" bIns="90025" lIns="90025" spcFirstLastPara="1" rIns="90025" wrap="square" tIns="90025">
            <a:spAutoFit/>
          </a:bodyPr>
          <a:lstStyle/>
          <a:p>
            <a:pPr indent="0" lvl="0" marL="0" rtl="0" algn="l">
              <a:spcBef>
                <a:spcPts val="0"/>
              </a:spcBef>
              <a:spcAft>
                <a:spcPts val="0"/>
              </a:spcAft>
              <a:buNone/>
            </a:pPr>
            <a:r>
              <a:rPr lang="en-US" sz="1300">
                <a:solidFill>
                  <a:srgbClr val="191919"/>
                </a:solidFill>
                <a:latin typeface="DM Sans"/>
                <a:ea typeface="DM Sans"/>
                <a:cs typeface="DM Sans"/>
                <a:sym typeface="DM Sans"/>
              </a:rPr>
              <a:t>Unified Security Outcomes</a:t>
            </a:r>
            <a:endParaRPr sz="1300">
              <a:solidFill>
                <a:srgbClr val="191919"/>
              </a:solidFill>
              <a:latin typeface="DM Sans"/>
              <a:ea typeface="DM Sans"/>
              <a:cs typeface="DM Sans"/>
              <a:sym typeface="DM Sans"/>
            </a:endParaRPr>
          </a:p>
        </p:txBody>
      </p:sp>
      <p:cxnSp>
        <p:nvCxnSpPr>
          <p:cNvPr id="918" name="Google Shape;918;p81"/>
          <p:cNvCxnSpPr/>
          <p:nvPr/>
        </p:nvCxnSpPr>
        <p:spPr>
          <a:xfrm flipH="1" rot="10800000">
            <a:off x="464447" y="5917997"/>
            <a:ext cx="368400" cy="175500"/>
          </a:xfrm>
          <a:prstGeom prst="curvedConnector3">
            <a:avLst>
              <a:gd fmla="val 50000" name="adj1"/>
            </a:avLst>
          </a:prstGeom>
          <a:noFill/>
          <a:ln cap="flat" cmpd="sng" w="37525">
            <a:solidFill>
              <a:srgbClr val="3F59E3"/>
            </a:solidFill>
            <a:prstDash val="solid"/>
            <a:round/>
            <a:headEnd len="med" w="med" type="none"/>
            <a:tailEnd len="med" w="med" type="none"/>
          </a:ln>
        </p:spPr>
      </p:cxnSp>
      <p:sp>
        <p:nvSpPr>
          <p:cNvPr id="919" name="Google Shape;919;p81"/>
          <p:cNvSpPr/>
          <p:nvPr/>
        </p:nvSpPr>
        <p:spPr>
          <a:xfrm rot="-5400000">
            <a:off x="567995" y="5924858"/>
            <a:ext cx="161100" cy="161100"/>
          </a:xfrm>
          <a:prstGeom prst="ellipse">
            <a:avLst/>
          </a:prstGeom>
          <a:solidFill>
            <a:srgbClr val="FF0000"/>
          </a:solidFill>
          <a:ln>
            <a:noFill/>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920" name="Google Shape;920;p81"/>
          <p:cNvGrpSpPr/>
          <p:nvPr/>
        </p:nvGrpSpPr>
        <p:grpSpPr>
          <a:xfrm>
            <a:off x="5754489" y="1305463"/>
            <a:ext cx="312903" cy="312903"/>
            <a:chOff x="486078" y="5763231"/>
            <a:chExt cx="317700" cy="317700"/>
          </a:xfrm>
        </p:grpSpPr>
        <p:sp>
          <p:nvSpPr>
            <p:cNvPr id="921" name="Google Shape;921;p81"/>
            <p:cNvSpPr/>
            <p:nvPr/>
          </p:nvSpPr>
          <p:spPr>
            <a:xfrm rot="-5400000">
              <a:off x="486078" y="5763231"/>
              <a:ext cx="317700" cy="3177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descr="Logo, icon&#10;&#10;Description automatically generated" id="922" name="Google Shape;922;p81"/>
            <p:cNvPicPr preferRelativeResize="0"/>
            <p:nvPr/>
          </p:nvPicPr>
          <p:blipFill rotWithShape="1">
            <a:blip r:embed="rId4">
              <a:alphaModFix/>
            </a:blip>
            <a:srcRect b="0" l="0" r="0" t="0"/>
            <a:stretch/>
          </p:blipFill>
          <p:spPr>
            <a:xfrm>
              <a:off x="554923" y="5830769"/>
              <a:ext cx="179999" cy="198225"/>
            </a:xfrm>
            <a:prstGeom prst="rect">
              <a:avLst/>
            </a:prstGeom>
            <a:noFill/>
            <a:ln>
              <a:noFill/>
            </a:ln>
          </p:spPr>
        </p:pic>
      </p:grpSp>
      <p:grpSp>
        <p:nvGrpSpPr>
          <p:cNvPr id="923" name="Google Shape;923;p81"/>
          <p:cNvGrpSpPr/>
          <p:nvPr/>
        </p:nvGrpSpPr>
        <p:grpSpPr>
          <a:xfrm>
            <a:off x="2472489" y="1611515"/>
            <a:ext cx="4396287" cy="927209"/>
            <a:chOff x="2604011" y="1676887"/>
            <a:chExt cx="4463689" cy="941425"/>
          </a:xfrm>
        </p:grpSpPr>
        <p:sp>
          <p:nvSpPr>
            <p:cNvPr id="924" name="Google Shape;924;p81"/>
            <p:cNvSpPr/>
            <p:nvPr/>
          </p:nvSpPr>
          <p:spPr>
            <a:xfrm>
              <a:off x="4458938" y="1676887"/>
              <a:ext cx="393000" cy="393000"/>
            </a:xfrm>
            <a:prstGeom prst="ellipse">
              <a:avLst/>
            </a:prstGeom>
            <a:solidFill>
              <a:srgbClr val="191919"/>
            </a:solidFill>
            <a:ln cap="flat" cmpd="sng" w="9375">
              <a:solidFill>
                <a:srgbClr val="191919"/>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925" name="Google Shape;925;p81"/>
            <p:cNvSpPr/>
            <p:nvPr/>
          </p:nvSpPr>
          <p:spPr>
            <a:xfrm>
              <a:off x="5894200" y="1676887"/>
              <a:ext cx="393000" cy="393000"/>
            </a:xfrm>
            <a:prstGeom prst="ellipse">
              <a:avLst/>
            </a:prstGeom>
            <a:solidFill>
              <a:srgbClr val="191919"/>
            </a:solidFill>
            <a:ln cap="flat" cmpd="sng" w="9375">
              <a:solidFill>
                <a:srgbClr val="191919"/>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926" name="Google Shape;926;p81"/>
            <p:cNvSpPr txBox="1"/>
            <p:nvPr/>
          </p:nvSpPr>
          <p:spPr>
            <a:xfrm>
              <a:off x="4073722" y="2011699"/>
              <a:ext cx="1125600" cy="4659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Begin</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Recovery</a:t>
              </a:r>
              <a:endParaRPr sz="900">
                <a:solidFill>
                  <a:srgbClr val="191919"/>
                </a:solidFill>
                <a:latin typeface="DM Sans SemiBold"/>
                <a:ea typeface="DM Sans SemiBold"/>
                <a:cs typeface="DM Sans SemiBold"/>
                <a:sym typeface="DM Sans SemiBold"/>
              </a:endParaRPr>
            </a:p>
          </p:txBody>
        </p:sp>
        <p:sp>
          <p:nvSpPr>
            <p:cNvPr id="927" name="Google Shape;927;p81"/>
            <p:cNvSpPr txBox="1"/>
            <p:nvPr/>
          </p:nvSpPr>
          <p:spPr>
            <a:xfrm>
              <a:off x="5525262" y="2011711"/>
              <a:ext cx="1125600" cy="6066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Update Credentials/</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Authenticator</a:t>
              </a:r>
              <a:endParaRPr sz="900">
                <a:solidFill>
                  <a:srgbClr val="191919"/>
                </a:solidFill>
                <a:latin typeface="DM Sans SemiBold"/>
                <a:ea typeface="DM Sans SemiBold"/>
                <a:cs typeface="DM Sans SemiBold"/>
                <a:sym typeface="DM Sans SemiBold"/>
              </a:endParaRPr>
            </a:p>
          </p:txBody>
        </p:sp>
        <p:sp>
          <p:nvSpPr>
            <p:cNvPr id="928" name="Google Shape;928;p81"/>
            <p:cNvSpPr/>
            <p:nvPr/>
          </p:nvSpPr>
          <p:spPr>
            <a:xfrm>
              <a:off x="2971800" y="1676887"/>
              <a:ext cx="393000" cy="393000"/>
            </a:xfrm>
            <a:prstGeom prst="ellipse">
              <a:avLst/>
            </a:prstGeom>
            <a:solidFill>
              <a:srgbClr val="191919"/>
            </a:solidFill>
            <a:ln cap="flat" cmpd="sng" w="9375">
              <a:solidFill>
                <a:srgbClr val="191919"/>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929" name="Google Shape;929;p81"/>
            <p:cNvGrpSpPr/>
            <p:nvPr/>
          </p:nvGrpSpPr>
          <p:grpSpPr>
            <a:xfrm>
              <a:off x="2604011" y="1742790"/>
              <a:ext cx="4463689" cy="626975"/>
              <a:chOff x="2604011" y="1742790"/>
              <a:chExt cx="4463689" cy="626975"/>
            </a:xfrm>
          </p:grpSpPr>
          <p:cxnSp>
            <p:nvCxnSpPr>
              <p:cNvPr id="930" name="Google Shape;930;p81"/>
              <p:cNvCxnSpPr>
                <a:stCxn id="928" idx="6"/>
              </p:cNvCxnSpPr>
              <p:nvPr/>
            </p:nvCxnSpPr>
            <p:spPr>
              <a:xfrm>
                <a:off x="3364800" y="1873387"/>
                <a:ext cx="3702900" cy="10800"/>
              </a:xfrm>
              <a:prstGeom prst="straightConnector1">
                <a:avLst/>
              </a:prstGeom>
              <a:noFill/>
              <a:ln cap="flat" cmpd="sng" w="37525">
                <a:solidFill>
                  <a:srgbClr val="191919"/>
                </a:solidFill>
                <a:prstDash val="solid"/>
                <a:round/>
                <a:headEnd len="med" w="med" type="none"/>
                <a:tailEnd len="med" w="med" type="none"/>
              </a:ln>
            </p:spPr>
          </p:cxnSp>
          <p:pic>
            <p:nvPicPr>
              <p:cNvPr id="931" name="Google Shape;931;p81"/>
              <p:cNvPicPr preferRelativeResize="0"/>
              <p:nvPr/>
            </p:nvPicPr>
            <p:blipFill rotWithShape="1">
              <a:blip r:embed="rId5">
                <a:alphaModFix/>
              </a:blip>
              <a:srcRect b="0" l="0" r="0" t="0"/>
              <a:stretch/>
            </p:blipFill>
            <p:spPr>
              <a:xfrm>
                <a:off x="3043171" y="1742790"/>
                <a:ext cx="225625" cy="269276"/>
              </a:xfrm>
              <a:prstGeom prst="rect">
                <a:avLst/>
              </a:prstGeom>
              <a:noFill/>
              <a:ln>
                <a:noFill/>
              </a:ln>
            </p:spPr>
          </p:pic>
          <p:sp>
            <p:nvSpPr>
              <p:cNvPr id="932" name="Google Shape;932;p81"/>
              <p:cNvSpPr txBox="1"/>
              <p:nvPr/>
            </p:nvSpPr>
            <p:spPr>
              <a:xfrm>
                <a:off x="2604011" y="2044565"/>
                <a:ext cx="1125600" cy="3252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Recovery</a:t>
                </a:r>
                <a:endParaRPr sz="900">
                  <a:solidFill>
                    <a:srgbClr val="191919"/>
                  </a:solidFill>
                  <a:latin typeface="DM Sans SemiBold"/>
                  <a:ea typeface="DM Sans SemiBold"/>
                  <a:cs typeface="DM Sans SemiBold"/>
                  <a:sym typeface="DM Sans SemiBold"/>
                </a:endParaRPr>
              </a:p>
            </p:txBody>
          </p:sp>
          <p:pic>
            <p:nvPicPr>
              <p:cNvPr id="933" name="Google Shape;933;p81"/>
              <p:cNvPicPr preferRelativeResize="0"/>
              <p:nvPr/>
            </p:nvPicPr>
            <p:blipFill rotWithShape="1">
              <a:blip r:embed="rId6">
                <a:alphaModFix/>
              </a:blip>
              <a:srcRect b="0" l="0" r="0" t="0"/>
              <a:stretch/>
            </p:blipFill>
            <p:spPr>
              <a:xfrm>
                <a:off x="4541623" y="1761070"/>
                <a:ext cx="232724" cy="232724"/>
              </a:xfrm>
              <a:prstGeom prst="rect">
                <a:avLst/>
              </a:prstGeom>
              <a:noFill/>
              <a:ln>
                <a:noFill/>
              </a:ln>
            </p:spPr>
          </p:pic>
          <p:pic>
            <p:nvPicPr>
              <p:cNvPr descr="Icon&#10;&#10;Description automatically generated" id="934" name="Google Shape;934;p81"/>
              <p:cNvPicPr preferRelativeResize="0"/>
              <p:nvPr/>
            </p:nvPicPr>
            <p:blipFill rotWithShape="1">
              <a:blip r:embed="rId7">
                <a:alphaModFix/>
              </a:blip>
              <a:srcRect b="0" l="0" r="0" t="0"/>
              <a:stretch/>
            </p:blipFill>
            <p:spPr>
              <a:xfrm>
                <a:off x="5977762" y="1807102"/>
                <a:ext cx="225875" cy="140675"/>
              </a:xfrm>
              <a:prstGeom prst="rect">
                <a:avLst/>
              </a:prstGeom>
              <a:noFill/>
              <a:ln>
                <a:noFill/>
              </a:ln>
            </p:spPr>
          </p:pic>
        </p:grpSp>
      </p:grpSp>
      <p:grpSp>
        <p:nvGrpSpPr>
          <p:cNvPr id="935" name="Google Shape;935;p81"/>
          <p:cNvGrpSpPr/>
          <p:nvPr/>
        </p:nvGrpSpPr>
        <p:grpSpPr>
          <a:xfrm>
            <a:off x="4649393" y="1601594"/>
            <a:ext cx="1108603" cy="916573"/>
            <a:chOff x="3170998" y="2726700"/>
            <a:chExt cx="1125600" cy="930625"/>
          </a:xfrm>
        </p:grpSpPr>
        <p:sp>
          <p:nvSpPr>
            <p:cNvPr id="936" name="Google Shape;936;p81"/>
            <p:cNvSpPr txBox="1"/>
            <p:nvPr/>
          </p:nvSpPr>
          <p:spPr>
            <a:xfrm>
              <a:off x="3170998" y="3050725"/>
              <a:ext cx="1125600" cy="6066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Present</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Recovery Factors</a:t>
              </a:r>
              <a:endParaRPr sz="900">
                <a:solidFill>
                  <a:srgbClr val="191919"/>
                </a:solidFill>
                <a:latin typeface="DM Sans SemiBold"/>
                <a:ea typeface="DM Sans SemiBold"/>
                <a:cs typeface="DM Sans SemiBold"/>
                <a:sym typeface="DM Sans SemiBold"/>
              </a:endParaRPr>
            </a:p>
          </p:txBody>
        </p:sp>
        <p:sp>
          <p:nvSpPr>
            <p:cNvPr id="937" name="Google Shape;937;p81"/>
            <p:cNvSpPr/>
            <p:nvPr/>
          </p:nvSpPr>
          <p:spPr>
            <a:xfrm>
              <a:off x="3549372" y="2726700"/>
              <a:ext cx="393000" cy="393000"/>
            </a:xfrm>
            <a:prstGeom prst="ellipse">
              <a:avLst/>
            </a:prstGeom>
            <a:solidFill>
              <a:srgbClr val="191919"/>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descr="Icon&#10;&#10;Description automatically generated" id="938" name="Google Shape;938;p81"/>
            <p:cNvPicPr preferRelativeResize="0"/>
            <p:nvPr/>
          </p:nvPicPr>
          <p:blipFill rotWithShape="1">
            <a:blip r:embed="rId8">
              <a:alphaModFix/>
            </a:blip>
            <a:srcRect b="0" l="0" r="0" t="0"/>
            <a:stretch/>
          </p:blipFill>
          <p:spPr>
            <a:xfrm>
              <a:off x="3623930" y="2807260"/>
              <a:ext cx="232726" cy="236830"/>
            </a:xfrm>
            <a:prstGeom prst="rect">
              <a:avLst/>
            </a:prstGeom>
            <a:noFill/>
            <a:ln>
              <a:noFill/>
            </a:ln>
          </p:spPr>
        </p:pic>
      </p:grpSp>
      <p:grpSp>
        <p:nvGrpSpPr>
          <p:cNvPr id="939" name="Google Shape;939;p81"/>
          <p:cNvGrpSpPr/>
          <p:nvPr/>
        </p:nvGrpSpPr>
        <p:grpSpPr>
          <a:xfrm>
            <a:off x="6238408" y="1601593"/>
            <a:ext cx="1108603" cy="639422"/>
            <a:chOff x="3170998" y="2726700"/>
            <a:chExt cx="1125600" cy="649225"/>
          </a:xfrm>
        </p:grpSpPr>
        <p:sp>
          <p:nvSpPr>
            <p:cNvPr id="940" name="Google Shape;940;p81"/>
            <p:cNvSpPr txBox="1"/>
            <p:nvPr/>
          </p:nvSpPr>
          <p:spPr>
            <a:xfrm>
              <a:off x="3170998" y="3050725"/>
              <a:ext cx="1125600" cy="3252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Resume Login</a:t>
              </a:r>
              <a:endParaRPr sz="900">
                <a:solidFill>
                  <a:srgbClr val="191919"/>
                </a:solidFill>
                <a:latin typeface="DM Sans SemiBold"/>
                <a:ea typeface="DM Sans SemiBold"/>
                <a:cs typeface="DM Sans SemiBold"/>
                <a:sym typeface="DM Sans SemiBold"/>
              </a:endParaRPr>
            </a:p>
          </p:txBody>
        </p:sp>
        <p:sp>
          <p:nvSpPr>
            <p:cNvPr id="941" name="Google Shape;941;p81"/>
            <p:cNvSpPr/>
            <p:nvPr/>
          </p:nvSpPr>
          <p:spPr>
            <a:xfrm>
              <a:off x="3549372" y="2726700"/>
              <a:ext cx="393000" cy="393000"/>
            </a:xfrm>
            <a:prstGeom prst="ellipse">
              <a:avLst/>
            </a:prstGeom>
            <a:solidFill>
              <a:srgbClr val="191919"/>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descr="Icon&#10;&#10;Description automatically generated" id="942" name="Google Shape;942;p81"/>
            <p:cNvPicPr preferRelativeResize="0"/>
            <p:nvPr/>
          </p:nvPicPr>
          <p:blipFill rotWithShape="1">
            <a:blip r:embed="rId8">
              <a:alphaModFix/>
            </a:blip>
            <a:srcRect b="0" l="0" r="0" t="0"/>
            <a:stretch/>
          </p:blipFill>
          <p:spPr>
            <a:xfrm>
              <a:off x="3623930" y="2807260"/>
              <a:ext cx="232726" cy="236830"/>
            </a:xfrm>
            <a:prstGeom prst="rect">
              <a:avLst/>
            </a:prstGeom>
            <a:noFill/>
            <a:ln>
              <a:noFill/>
            </a:ln>
          </p:spPr>
        </p:pic>
      </p:grpSp>
      <p:cxnSp>
        <p:nvCxnSpPr>
          <p:cNvPr id="943" name="Google Shape;943;p81"/>
          <p:cNvCxnSpPr>
            <a:stCxn id="944" idx="3"/>
            <a:endCxn id="924" idx="2"/>
          </p:cNvCxnSpPr>
          <p:nvPr/>
        </p:nvCxnSpPr>
        <p:spPr>
          <a:xfrm flipH="1" rot="10800000">
            <a:off x="2834658" y="1805138"/>
            <a:ext cx="1464600" cy="1682100"/>
          </a:xfrm>
          <a:prstGeom prst="curvedConnector3">
            <a:avLst>
              <a:gd fmla="val 50003" name="adj1"/>
            </a:avLst>
          </a:prstGeom>
          <a:noFill/>
          <a:ln cap="flat" cmpd="sng" w="37525">
            <a:solidFill>
              <a:srgbClr val="3F59E3"/>
            </a:solidFill>
            <a:prstDash val="solid"/>
            <a:round/>
            <a:headEnd len="med" w="med" type="none"/>
            <a:tailEnd len="med" w="med" type="none"/>
          </a:ln>
        </p:spPr>
      </p:cxnSp>
      <p:sp>
        <p:nvSpPr>
          <p:cNvPr id="945" name="Google Shape;945;p81"/>
          <p:cNvSpPr/>
          <p:nvPr/>
        </p:nvSpPr>
        <p:spPr>
          <a:xfrm rot="-5400000">
            <a:off x="5053612" y="1305669"/>
            <a:ext cx="312900" cy="3129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946" name="Google Shape;946;p81"/>
          <p:cNvPicPr preferRelativeResize="0"/>
          <p:nvPr/>
        </p:nvPicPr>
        <p:blipFill>
          <a:blip r:embed="rId9">
            <a:alphaModFix/>
          </a:blip>
          <a:stretch>
            <a:fillRect/>
          </a:stretch>
        </p:blipFill>
        <p:spPr>
          <a:xfrm>
            <a:off x="5089728" y="1343209"/>
            <a:ext cx="244362" cy="244362"/>
          </a:xfrm>
          <a:prstGeom prst="rect">
            <a:avLst/>
          </a:prstGeom>
          <a:noFill/>
          <a:ln>
            <a:noFill/>
          </a:ln>
        </p:spPr>
      </p:pic>
      <p:sp>
        <p:nvSpPr>
          <p:cNvPr id="947" name="Google Shape;947;p81"/>
          <p:cNvSpPr txBox="1"/>
          <p:nvPr/>
        </p:nvSpPr>
        <p:spPr>
          <a:xfrm>
            <a:off x="4555282" y="852146"/>
            <a:ext cx="1309500" cy="4590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4CB7A3"/>
                </a:solidFill>
                <a:latin typeface="DM Sans"/>
                <a:ea typeface="DM Sans"/>
                <a:cs typeface="DM Sans"/>
                <a:sym typeface="DM Sans"/>
              </a:rPr>
              <a:t>Identity</a:t>
            </a:r>
            <a:endParaRPr sz="900">
              <a:solidFill>
                <a:srgbClr val="4CB7A3"/>
              </a:solidFill>
              <a:latin typeface="DM Sans"/>
              <a:ea typeface="DM Sans"/>
              <a:cs typeface="DM Sans"/>
              <a:sym typeface="DM Sans"/>
            </a:endParaRPr>
          </a:p>
          <a:p>
            <a:pPr indent="0" lvl="0" marL="0" rtl="0" algn="ctr">
              <a:spcBef>
                <a:spcPts val="0"/>
              </a:spcBef>
              <a:spcAft>
                <a:spcPts val="0"/>
              </a:spcAft>
              <a:buNone/>
            </a:pPr>
            <a:r>
              <a:rPr lang="en-US" sz="900">
                <a:solidFill>
                  <a:srgbClr val="4CB7A3"/>
                </a:solidFill>
                <a:latin typeface="DM Sans"/>
                <a:ea typeface="DM Sans"/>
                <a:cs typeface="DM Sans"/>
                <a:sym typeface="DM Sans"/>
              </a:rPr>
              <a:t>Verification</a:t>
            </a:r>
            <a:endParaRPr sz="900">
              <a:solidFill>
                <a:srgbClr val="4CB7A3"/>
              </a:solidFill>
              <a:latin typeface="DM Sans"/>
              <a:ea typeface="DM Sans"/>
              <a:cs typeface="DM Sans"/>
              <a:sym typeface="DM Sans"/>
            </a:endParaRPr>
          </a:p>
        </p:txBody>
      </p:sp>
      <p:sp>
        <p:nvSpPr>
          <p:cNvPr id="948" name="Google Shape;948;p81"/>
          <p:cNvSpPr txBox="1"/>
          <p:nvPr/>
        </p:nvSpPr>
        <p:spPr>
          <a:xfrm>
            <a:off x="5256186" y="724296"/>
            <a:ext cx="1309500" cy="5973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4CB7A3"/>
                </a:solidFill>
                <a:latin typeface="DM Sans"/>
                <a:ea typeface="DM Sans"/>
                <a:cs typeface="DM Sans"/>
                <a:sym typeface="DM Sans"/>
              </a:rPr>
              <a:t>Breached</a:t>
            </a:r>
            <a:endParaRPr sz="900">
              <a:solidFill>
                <a:srgbClr val="4CB7A3"/>
              </a:solidFill>
              <a:latin typeface="DM Sans"/>
              <a:ea typeface="DM Sans"/>
              <a:cs typeface="DM Sans"/>
              <a:sym typeface="DM Sans"/>
            </a:endParaRPr>
          </a:p>
          <a:p>
            <a:pPr indent="0" lvl="0" marL="0" rtl="0" algn="ctr">
              <a:spcBef>
                <a:spcPts val="0"/>
              </a:spcBef>
              <a:spcAft>
                <a:spcPts val="0"/>
              </a:spcAft>
              <a:buNone/>
            </a:pPr>
            <a:r>
              <a:rPr lang="en-US" sz="900">
                <a:solidFill>
                  <a:srgbClr val="4CB7A3"/>
                </a:solidFill>
                <a:latin typeface="DM Sans"/>
                <a:ea typeface="DM Sans"/>
                <a:cs typeface="DM Sans"/>
                <a:sym typeface="DM Sans"/>
              </a:rPr>
              <a:t>Password </a:t>
            </a:r>
            <a:br>
              <a:rPr lang="en-US" sz="900">
                <a:solidFill>
                  <a:srgbClr val="4CB7A3"/>
                </a:solidFill>
                <a:latin typeface="DM Sans"/>
                <a:ea typeface="DM Sans"/>
                <a:cs typeface="DM Sans"/>
                <a:sym typeface="DM Sans"/>
              </a:rPr>
            </a:br>
            <a:r>
              <a:rPr lang="en-US" sz="900">
                <a:solidFill>
                  <a:srgbClr val="4CB7A3"/>
                </a:solidFill>
                <a:latin typeface="DM Sans"/>
                <a:ea typeface="DM Sans"/>
                <a:cs typeface="DM Sans"/>
                <a:sym typeface="DM Sans"/>
              </a:rPr>
              <a:t>Detection</a:t>
            </a:r>
            <a:endParaRPr sz="900">
              <a:solidFill>
                <a:srgbClr val="4CB7A3"/>
              </a:solidFill>
              <a:latin typeface="DM Sans"/>
              <a:ea typeface="DM Sans"/>
              <a:cs typeface="DM Sans"/>
              <a:sym typeface="DM Sans"/>
            </a:endParaRPr>
          </a:p>
        </p:txBody>
      </p:sp>
      <p:grpSp>
        <p:nvGrpSpPr>
          <p:cNvPr id="949" name="Google Shape;949;p81"/>
          <p:cNvGrpSpPr/>
          <p:nvPr/>
        </p:nvGrpSpPr>
        <p:grpSpPr>
          <a:xfrm>
            <a:off x="1648971" y="2500255"/>
            <a:ext cx="2836990" cy="992069"/>
            <a:chOff x="1236759" y="1875238"/>
            <a:chExt cx="2127795" cy="744070"/>
          </a:xfrm>
        </p:grpSpPr>
        <p:grpSp>
          <p:nvGrpSpPr>
            <p:cNvPr id="950" name="Google Shape;950;p81"/>
            <p:cNvGrpSpPr/>
            <p:nvPr/>
          </p:nvGrpSpPr>
          <p:grpSpPr>
            <a:xfrm>
              <a:off x="1236759" y="1875238"/>
              <a:ext cx="2127795" cy="744070"/>
              <a:chOff x="1615450" y="2426829"/>
              <a:chExt cx="2880459" cy="1007270"/>
            </a:xfrm>
          </p:grpSpPr>
          <p:sp>
            <p:nvSpPr>
              <p:cNvPr id="951" name="Google Shape;951;p81"/>
              <p:cNvSpPr txBox="1"/>
              <p:nvPr/>
            </p:nvSpPr>
            <p:spPr>
              <a:xfrm>
                <a:off x="3457200" y="2441380"/>
                <a:ext cx="979800" cy="6066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EC3629"/>
                    </a:solidFill>
                    <a:latin typeface="DM Sans"/>
                    <a:ea typeface="DM Sans"/>
                    <a:cs typeface="DM Sans"/>
                    <a:sym typeface="DM Sans"/>
                  </a:rPr>
                  <a:t>Extended Device</a:t>
                </a:r>
                <a:endParaRPr sz="900">
                  <a:solidFill>
                    <a:srgbClr val="EC3629"/>
                  </a:solidFill>
                  <a:latin typeface="DM Sans"/>
                  <a:ea typeface="DM Sans"/>
                  <a:cs typeface="DM Sans"/>
                  <a:sym typeface="DM Sans"/>
                </a:endParaRPr>
              </a:p>
              <a:p>
                <a:pPr indent="0" lvl="0" marL="0" rtl="0" algn="ctr">
                  <a:spcBef>
                    <a:spcPts val="0"/>
                  </a:spcBef>
                  <a:spcAft>
                    <a:spcPts val="0"/>
                  </a:spcAft>
                  <a:buNone/>
                </a:pPr>
                <a:r>
                  <a:rPr lang="en-US" sz="900">
                    <a:solidFill>
                      <a:srgbClr val="EC3629"/>
                    </a:solidFill>
                    <a:latin typeface="DM Sans"/>
                    <a:ea typeface="DM Sans"/>
                    <a:cs typeface="DM Sans"/>
                    <a:sym typeface="DM Sans"/>
                  </a:rPr>
                  <a:t>SSO</a:t>
                </a:r>
                <a:endParaRPr sz="900">
                  <a:solidFill>
                    <a:srgbClr val="EC3629"/>
                  </a:solidFill>
                  <a:latin typeface="DM Sans"/>
                  <a:ea typeface="DM Sans"/>
                  <a:cs typeface="DM Sans"/>
                  <a:sym typeface="DM Sans"/>
                </a:endParaRPr>
              </a:p>
            </p:txBody>
          </p:sp>
          <p:grpSp>
            <p:nvGrpSpPr>
              <p:cNvPr id="952" name="Google Shape;952;p81"/>
              <p:cNvGrpSpPr/>
              <p:nvPr/>
            </p:nvGrpSpPr>
            <p:grpSpPr>
              <a:xfrm>
                <a:off x="1615450" y="2426829"/>
                <a:ext cx="2880459" cy="1007270"/>
                <a:chOff x="1615450" y="2426829"/>
                <a:chExt cx="2880459" cy="1007270"/>
              </a:xfrm>
            </p:grpSpPr>
            <p:grpSp>
              <p:nvGrpSpPr>
                <p:cNvPr id="953" name="Google Shape;953;p81"/>
                <p:cNvGrpSpPr/>
                <p:nvPr/>
              </p:nvGrpSpPr>
              <p:grpSpPr>
                <a:xfrm>
                  <a:off x="1782172" y="2426829"/>
                  <a:ext cx="2713737" cy="1007270"/>
                  <a:chOff x="1782172" y="2426829"/>
                  <a:chExt cx="2713737" cy="1007270"/>
                </a:xfrm>
              </p:grpSpPr>
              <p:pic>
                <p:nvPicPr>
                  <p:cNvPr id="954" name="Google Shape;954;p81"/>
                  <p:cNvPicPr preferRelativeResize="0"/>
                  <p:nvPr/>
                </p:nvPicPr>
                <p:blipFill>
                  <a:blip r:embed="rId10">
                    <a:alphaModFix/>
                  </a:blip>
                  <a:stretch>
                    <a:fillRect/>
                  </a:stretch>
                </p:blipFill>
                <p:spPr>
                  <a:xfrm>
                    <a:off x="2826651" y="2426829"/>
                    <a:ext cx="476975" cy="476975"/>
                  </a:xfrm>
                  <a:prstGeom prst="rect">
                    <a:avLst/>
                  </a:prstGeom>
                  <a:noFill/>
                  <a:ln>
                    <a:noFill/>
                  </a:ln>
                </p:spPr>
              </p:pic>
              <p:cxnSp>
                <p:nvCxnSpPr>
                  <p:cNvPr id="955" name="Google Shape;955;p81"/>
                  <p:cNvCxnSpPr>
                    <a:stCxn id="956" idx="3"/>
                    <a:endCxn id="954" idx="1"/>
                  </p:cNvCxnSpPr>
                  <p:nvPr/>
                </p:nvCxnSpPr>
                <p:spPr>
                  <a:xfrm flipH="1" rot="10800000">
                    <a:off x="1782172" y="2665286"/>
                    <a:ext cx="1044600" cy="767100"/>
                  </a:xfrm>
                  <a:prstGeom prst="curvedConnector3">
                    <a:avLst>
                      <a:gd fmla="val 49996" name="adj1"/>
                    </a:avLst>
                  </a:prstGeom>
                  <a:noFill/>
                  <a:ln cap="flat" cmpd="sng" w="37525">
                    <a:solidFill>
                      <a:srgbClr val="191919"/>
                    </a:solidFill>
                    <a:prstDash val="solid"/>
                    <a:round/>
                    <a:headEnd len="med" w="med" type="none"/>
                    <a:tailEnd len="med" w="med" type="none"/>
                  </a:ln>
                </p:spPr>
              </p:cxnSp>
              <p:cxnSp>
                <p:nvCxnSpPr>
                  <p:cNvPr id="957" name="Google Shape;957;p81"/>
                  <p:cNvCxnSpPr>
                    <a:stCxn id="958" idx="1"/>
                    <a:endCxn id="954" idx="3"/>
                  </p:cNvCxnSpPr>
                  <p:nvPr/>
                </p:nvCxnSpPr>
                <p:spPr>
                  <a:xfrm rot="10800000">
                    <a:off x="3303709" y="2665198"/>
                    <a:ext cx="1192200" cy="768900"/>
                  </a:xfrm>
                  <a:prstGeom prst="curvedConnector3">
                    <a:avLst>
                      <a:gd fmla="val 49999" name="adj1"/>
                    </a:avLst>
                  </a:prstGeom>
                  <a:noFill/>
                  <a:ln cap="flat" cmpd="sng" w="37525">
                    <a:solidFill>
                      <a:srgbClr val="3F59E3"/>
                    </a:solidFill>
                    <a:prstDash val="solid"/>
                    <a:round/>
                    <a:headEnd len="med" w="med" type="none"/>
                    <a:tailEnd len="med" w="med" type="none"/>
                  </a:ln>
                </p:spPr>
              </p:cxnSp>
              <p:sp>
                <p:nvSpPr>
                  <p:cNvPr id="959" name="Google Shape;959;p81"/>
                  <p:cNvSpPr txBox="1"/>
                  <p:nvPr/>
                </p:nvSpPr>
                <p:spPr>
                  <a:xfrm>
                    <a:off x="2502331" y="2766487"/>
                    <a:ext cx="1125600" cy="4659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Device</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Access</a:t>
                    </a:r>
                    <a:endParaRPr sz="900">
                      <a:solidFill>
                        <a:srgbClr val="191919"/>
                      </a:solidFill>
                      <a:latin typeface="DM Sans SemiBold"/>
                      <a:ea typeface="DM Sans SemiBold"/>
                      <a:cs typeface="DM Sans SemiBold"/>
                      <a:sym typeface="DM Sans SemiBold"/>
                    </a:endParaRPr>
                  </a:p>
                </p:txBody>
              </p:sp>
            </p:grpSp>
            <p:sp>
              <p:nvSpPr>
                <p:cNvPr id="960" name="Google Shape;960;p81"/>
                <p:cNvSpPr/>
                <p:nvPr/>
              </p:nvSpPr>
              <p:spPr>
                <a:xfrm rot="-5400000">
                  <a:off x="2222799" y="2990203"/>
                  <a:ext cx="148800" cy="148800"/>
                </a:xfrm>
                <a:prstGeom prst="ellipse">
                  <a:avLst/>
                </a:prstGeom>
                <a:solidFill>
                  <a:srgbClr val="FF0000"/>
                </a:solidFill>
                <a:ln>
                  <a:noFill/>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961" name="Google Shape;961;p81"/>
                <p:cNvSpPr txBox="1"/>
                <p:nvPr/>
              </p:nvSpPr>
              <p:spPr>
                <a:xfrm>
                  <a:off x="1615450" y="2618780"/>
                  <a:ext cx="979800" cy="4659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EC3629"/>
                      </a:solidFill>
                      <a:latin typeface="DM Sans"/>
                      <a:ea typeface="DM Sans"/>
                      <a:cs typeface="DM Sans"/>
                      <a:sym typeface="DM Sans"/>
                    </a:rPr>
                    <a:t>OS + App Access</a:t>
                  </a:r>
                  <a:endParaRPr sz="900">
                    <a:solidFill>
                      <a:srgbClr val="EC3629"/>
                    </a:solidFill>
                    <a:latin typeface="DM Sans"/>
                    <a:ea typeface="DM Sans"/>
                    <a:cs typeface="DM Sans"/>
                    <a:sym typeface="DM Sans"/>
                  </a:endParaRPr>
                </a:p>
              </p:txBody>
            </p:sp>
          </p:grpSp>
        </p:grpSp>
        <p:sp>
          <p:nvSpPr>
            <p:cNvPr id="962" name="Google Shape;962;p81"/>
            <p:cNvSpPr/>
            <p:nvPr/>
          </p:nvSpPr>
          <p:spPr>
            <a:xfrm rot="-5400000">
              <a:off x="2843184" y="2276546"/>
              <a:ext cx="109800" cy="109800"/>
            </a:xfrm>
            <a:prstGeom prst="ellipse">
              <a:avLst/>
            </a:prstGeom>
            <a:solidFill>
              <a:srgbClr val="FF0000"/>
            </a:solidFill>
            <a:ln>
              <a:noFill/>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cxnSp>
        <p:nvCxnSpPr>
          <p:cNvPr id="963" name="Google Shape;963;p81"/>
          <p:cNvCxnSpPr>
            <a:stCxn id="964" idx="0"/>
            <a:endCxn id="965" idx="6"/>
          </p:cNvCxnSpPr>
          <p:nvPr/>
        </p:nvCxnSpPr>
        <p:spPr>
          <a:xfrm flipH="1" rot="5400000">
            <a:off x="9518493" y="1538660"/>
            <a:ext cx="1550100" cy="2082900"/>
          </a:xfrm>
          <a:prstGeom prst="curvedConnector2">
            <a:avLst/>
          </a:prstGeom>
          <a:noFill/>
          <a:ln cap="flat" cmpd="sng" w="37525">
            <a:solidFill>
              <a:srgbClr val="3F59E3"/>
            </a:solidFill>
            <a:prstDash val="solid"/>
            <a:round/>
            <a:headEnd len="med" w="med" type="none"/>
            <a:tailEnd len="med" w="med" type="none"/>
          </a:ln>
        </p:spPr>
      </p:cxnSp>
      <p:grpSp>
        <p:nvGrpSpPr>
          <p:cNvPr id="966" name="Google Shape;966;p81"/>
          <p:cNvGrpSpPr/>
          <p:nvPr/>
        </p:nvGrpSpPr>
        <p:grpSpPr>
          <a:xfrm>
            <a:off x="7979185" y="1611515"/>
            <a:ext cx="1631228" cy="927209"/>
            <a:chOff x="4994625" y="1676887"/>
            <a:chExt cx="1656237" cy="941425"/>
          </a:xfrm>
        </p:grpSpPr>
        <p:sp>
          <p:nvSpPr>
            <p:cNvPr id="965" name="Google Shape;965;p81"/>
            <p:cNvSpPr/>
            <p:nvPr/>
          </p:nvSpPr>
          <p:spPr>
            <a:xfrm>
              <a:off x="5894200" y="1676887"/>
              <a:ext cx="393000" cy="393000"/>
            </a:xfrm>
            <a:prstGeom prst="ellipse">
              <a:avLst/>
            </a:prstGeom>
            <a:solidFill>
              <a:srgbClr val="191919"/>
            </a:solidFill>
            <a:ln cap="flat" cmpd="sng" w="9375">
              <a:solidFill>
                <a:srgbClr val="191919"/>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967" name="Google Shape;967;p81"/>
            <p:cNvSpPr txBox="1"/>
            <p:nvPr/>
          </p:nvSpPr>
          <p:spPr>
            <a:xfrm>
              <a:off x="5525262" y="2011711"/>
              <a:ext cx="1125600" cy="6066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Identity </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Threat Protection</a:t>
              </a:r>
              <a:endParaRPr sz="900">
                <a:solidFill>
                  <a:srgbClr val="191919"/>
                </a:solidFill>
                <a:latin typeface="DM Sans SemiBold"/>
                <a:ea typeface="DM Sans SemiBold"/>
                <a:cs typeface="DM Sans SemiBold"/>
                <a:sym typeface="DM Sans SemiBold"/>
              </a:endParaRPr>
            </a:p>
          </p:txBody>
        </p:sp>
        <p:cxnSp>
          <p:nvCxnSpPr>
            <p:cNvPr id="968" name="Google Shape;968;p81"/>
            <p:cNvCxnSpPr/>
            <p:nvPr/>
          </p:nvCxnSpPr>
          <p:spPr>
            <a:xfrm>
              <a:off x="4994625" y="1877575"/>
              <a:ext cx="983100" cy="0"/>
            </a:xfrm>
            <a:prstGeom prst="straightConnector1">
              <a:avLst/>
            </a:prstGeom>
            <a:noFill/>
            <a:ln cap="flat" cmpd="sng" w="37525">
              <a:solidFill>
                <a:srgbClr val="191919"/>
              </a:solidFill>
              <a:prstDash val="solid"/>
              <a:round/>
              <a:headEnd len="med" w="med" type="none"/>
              <a:tailEnd len="med" w="med" type="none"/>
            </a:ln>
          </p:spPr>
        </p:cxnSp>
      </p:grpSp>
      <p:pic>
        <p:nvPicPr>
          <p:cNvPr descr="Icon&#10;&#10;Description automatically generated" id="969" name="Google Shape;969;p81"/>
          <p:cNvPicPr preferRelativeResize="0"/>
          <p:nvPr/>
        </p:nvPicPr>
        <p:blipFill rotWithShape="1">
          <a:blip r:embed="rId11">
            <a:alphaModFix/>
          </a:blip>
          <a:srcRect b="0" l="0" r="0" t="0"/>
          <a:stretch/>
        </p:blipFill>
        <p:spPr>
          <a:xfrm>
            <a:off x="8938943" y="1676749"/>
            <a:ext cx="244359" cy="268785"/>
          </a:xfrm>
          <a:prstGeom prst="rect">
            <a:avLst/>
          </a:prstGeom>
          <a:noFill/>
          <a:ln>
            <a:noFill/>
          </a:ln>
        </p:spPr>
      </p:pic>
      <p:sp>
        <p:nvSpPr>
          <p:cNvPr id="970" name="Google Shape;970;p81"/>
          <p:cNvSpPr/>
          <p:nvPr/>
        </p:nvSpPr>
        <p:spPr>
          <a:xfrm rot="5400000">
            <a:off x="10649438" y="2235577"/>
            <a:ext cx="281700" cy="281100"/>
          </a:xfrm>
          <a:prstGeom prst="ellipse">
            <a:avLst/>
          </a:prstGeom>
          <a:solidFill>
            <a:srgbClr val="E8DCC7"/>
          </a:solidFill>
          <a:ln cap="flat" cmpd="sng" w="28175">
            <a:solidFill>
              <a:srgbClr val="9E9E9E"/>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971" name="Google Shape;971;p81"/>
          <p:cNvSpPr txBox="1"/>
          <p:nvPr/>
        </p:nvSpPr>
        <p:spPr>
          <a:xfrm>
            <a:off x="10101333" y="1017459"/>
            <a:ext cx="1381500" cy="4590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Continuous Access Evaluation (CAEP)</a:t>
            </a:r>
            <a:endParaRPr sz="900">
              <a:solidFill>
                <a:srgbClr val="3F59E3"/>
              </a:solidFill>
              <a:latin typeface="DM Sans SemiBold"/>
              <a:ea typeface="DM Sans SemiBold"/>
              <a:cs typeface="DM Sans SemiBold"/>
              <a:sym typeface="DM Sans SemiBold"/>
            </a:endParaRPr>
          </a:p>
        </p:txBody>
      </p:sp>
      <p:grpSp>
        <p:nvGrpSpPr>
          <p:cNvPr id="972" name="Google Shape;972;p81"/>
          <p:cNvGrpSpPr/>
          <p:nvPr/>
        </p:nvGrpSpPr>
        <p:grpSpPr>
          <a:xfrm>
            <a:off x="7510114" y="1660854"/>
            <a:ext cx="965005" cy="800414"/>
            <a:chOff x="817426" y="2762131"/>
            <a:chExt cx="979800" cy="812686"/>
          </a:xfrm>
        </p:grpSpPr>
        <p:sp>
          <p:nvSpPr>
            <p:cNvPr id="973" name="Google Shape;973;p81"/>
            <p:cNvSpPr/>
            <p:nvPr/>
          </p:nvSpPr>
          <p:spPr>
            <a:xfrm rot="-5400000">
              <a:off x="1137997" y="2762131"/>
              <a:ext cx="317700" cy="3177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solidFill>
                  <a:srgbClr val="4CB7A3"/>
                </a:solidFill>
                <a:latin typeface="DM Sans"/>
                <a:ea typeface="DM Sans"/>
                <a:cs typeface="DM Sans"/>
                <a:sym typeface="DM Sans"/>
              </a:endParaRPr>
            </a:p>
          </p:txBody>
        </p:sp>
        <p:sp>
          <p:nvSpPr>
            <p:cNvPr id="974" name="Google Shape;974;p81"/>
            <p:cNvSpPr txBox="1"/>
            <p:nvPr/>
          </p:nvSpPr>
          <p:spPr>
            <a:xfrm>
              <a:off x="817426" y="3108917"/>
              <a:ext cx="979800" cy="4659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4CB7A3"/>
                  </a:solidFill>
                  <a:latin typeface="DM Sans"/>
                  <a:ea typeface="DM Sans"/>
                  <a:cs typeface="DM Sans"/>
                  <a:sym typeface="DM Sans"/>
                </a:rPr>
                <a:t>Universal Logout</a:t>
              </a:r>
              <a:endParaRPr sz="900">
                <a:solidFill>
                  <a:srgbClr val="4CB7A3"/>
                </a:solidFill>
                <a:latin typeface="DM Sans"/>
                <a:ea typeface="DM Sans"/>
                <a:cs typeface="DM Sans"/>
                <a:sym typeface="DM Sans"/>
              </a:endParaRPr>
            </a:p>
          </p:txBody>
        </p:sp>
      </p:grpSp>
      <p:pic>
        <p:nvPicPr>
          <p:cNvPr descr="Logo, icon&#10;&#10;Description automatically generated" id="975" name="Google Shape;975;p81"/>
          <p:cNvPicPr preferRelativeResize="0"/>
          <p:nvPr/>
        </p:nvPicPr>
        <p:blipFill rotWithShape="1">
          <a:blip r:embed="rId4">
            <a:alphaModFix/>
          </a:blip>
          <a:srcRect b="0" l="0" r="0" t="0"/>
          <a:stretch/>
        </p:blipFill>
        <p:spPr>
          <a:xfrm>
            <a:off x="7893690" y="1727467"/>
            <a:ext cx="177286" cy="195241"/>
          </a:xfrm>
          <a:prstGeom prst="rect">
            <a:avLst/>
          </a:prstGeom>
          <a:noFill/>
          <a:ln>
            <a:noFill/>
          </a:ln>
        </p:spPr>
      </p:pic>
      <p:sp>
        <p:nvSpPr>
          <p:cNvPr id="976" name="Google Shape;976;p81"/>
          <p:cNvSpPr/>
          <p:nvPr/>
        </p:nvSpPr>
        <p:spPr>
          <a:xfrm rot="5400000">
            <a:off x="8371733" y="1657919"/>
            <a:ext cx="281700" cy="281100"/>
          </a:xfrm>
          <a:prstGeom prst="ellipse">
            <a:avLst/>
          </a:prstGeom>
          <a:solidFill>
            <a:srgbClr val="E8DCC7"/>
          </a:solidFill>
          <a:ln cap="flat" cmpd="sng" w="28175">
            <a:solidFill>
              <a:srgbClr val="9E9E9E"/>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977" name="Google Shape;977;p81"/>
          <p:cNvGrpSpPr/>
          <p:nvPr/>
        </p:nvGrpSpPr>
        <p:grpSpPr>
          <a:xfrm>
            <a:off x="8213376" y="1499235"/>
            <a:ext cx="598031" cy="598031"/>
            <a:chOff x="2896416" y="4192013"/>
            <a:chExt cx="607200" cy="607200"/>
          </a:xfrm>
        </p:grpSpPr>
        <p:sp>
          <p:nvSpPr>
            <p:cNvPr id="978" name="Google Shape;978;p81"/>
            <p:cNvSpPr txBox="1"/>
            <p:nvPr/>
          </p:nvSpPr>
          <p:spPr>
            <a:xfrm rot="-5400000">
              <a:off x="3042370" y="4243369"/>
              <a:ext cx="285900" cy="575400"/>
            </a:xfrm>
            <a:prstGeom prst="rect">
              <a:avLst/>
            </a:prstGeom>
            <a:noFill/>
            <a:ln>
              <a:noFill/>
            </a:ln>
          </p:spPr>
          <p:txBody>
            <a:bodyPr anchorCtr="0" anchor="t" bIns="90025" lIns="90025" spcFirstLastPara="1" rIns="90025" wrap="square" tIns="90025">
              <a:spAutoFit/>
            </a:bodyPr>
            <a:lstStyle/>
            <a:p>
              <a:pPr indent="0" lvl="0" marL="0" rtl="0" algn="l">
                <a:spcBef>
                  <a:spcPts val="0"/>
                </a:spcBef>
                <a:spcAft>
                  <a:spcPts val="0"/>
                </a:spcAft>
                <a:buNone/>
              </a:pPr>
              <a:r>
                <a:rPr lang="en-US" sz="2500">
                  <a:solidFill>
                    <a:srgbClr val="9E9E9E"/>
                  </a:solidFill>
                  <a:latin typeface="DM Sans"/>
                  <a:ea typeface="DM Sans"/>
                  <a:cs typeface="DM Sans"/>
                  <a:sym typeface="DM Sans"/>
                </a:rPr>
                <a:t>+</a:t>
              </a:r>
              <a:endParaRPr sz="2500">
                <a:solidFill>
                  <a:srgbClr val="9E9E9E"/>
                </a:solidFill>
                <a:latin typeface="DM Sans"/>
                <a:ea typeface="DM Sans"/>
                <a:cs typeface="DM Sans"/>
                <a:sym typeface="DM Sans"/>
              </a:endParaRPr>
            </a:p>
          </p:txBody>
        </p:sp>
        <p:sp>
          <p:nvSpPr>
            <p:cNvPr id="979" name="Google Shape;979;p81"/>
            <p:cNvSpPr/>
            <p:nvPr/>
          </p:nvSpPr>
          <p:spPr>
            <a:xfrm rot="-7886266">
              <a:off x="2984922" y="4280520"/>
              <a:ext cx="430186" cy="430186"/>
            </a:xfrm>
            <a:prstGeom prst="arc">
              <a:avLst>
                <a:gd fmla="val 16200000" name="adj1"/>
                <a:gd fmla="val 10086314" name="adj2"/>
              </a:avLst>
            </a:prstGeom>
            <a:noFill/>
            <a:ln cap="flat" cmpd="sng" w="3752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grpSp>
        <p:nvGrpSpPr>
          <p:cNvPr id="980" name="Google Shape;980;p81"/>
          <p:cNvGrpSpPr/>
          <p:nvPr/>
        </p:nvGrpSpPr>
        <p:grpSpPr>
          <a:xfrm>
            <a:off x="8357264" y="1138250"/>
            <a:ext cx="312903" cy="452267"/>
            <a:chOff x="2645934" y="4299000"/>
            <a:chExt cx="317700" cy="459201"/>
          </a:xfrm>
        </p:grpSpPr>
        <p:cxnSp>
          <p:nvCxnSpPr>
            <p:cNvPr id="981" name="Google Shape;981;p81"/>
            <p:cNvCxnSpPr/>
            <p:nvPr/>
          </p:nvCxnSpPr>
          <p:spPr>
            <a:xfrm flipH="1" rot="10800000">
              <a:off x="2803454" y="4405701"/>
              <a:ext cx="1200" cy="352500"/>
            </a:xfrm>
            <a:prstGeom prst="straightConnector1">
              <a:avLst/>
            </a:prstGeom>
            <a:noFill/>
            <a:ln cap="flat" cmpd="sng" w="37525">
              <a:solidFill>
                <a:srgbClr val="3F59E3"/>
              </a:solidFill>
              <a:prstDash val="solid"/>
              <a:round/>
              <a:headEnd len="med" w="med" type="none"/>
              <a:tailEnd len="med" w="med" type="none"/>
            </a:ln>
          </p:spPr>
        </p:cxnSp>
        <p:sp>
          <p:nvSpPr>
            <p:cNvPr id="982" name="Google Shape;982;p81"/>
            <p:cNvSpPr/>
            <p:nvPr/>
          </p:nvSpPr>
          <p:spPr>
            <a:xfrm rot="-5400000">
              <a:off x="2645934" y="4299000"/>
              <a:ext cx="317700" cy="317700"/>
            </a:xfrm>
            <a:prstGeom prst="ellipse">
              <a:avLst/>
            </a:prstGeom>
            <a:solidFill>
              <a:srgbClr val="3F59E3"/>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983" name="Google Shape;983;p81"/>
            <p:cNvPicPr preferRelativeResize="0"/>
            <p:nvPr/>
          </p:nvPicPr>
          <p:blipFill rotWithShape="1">
            <a:blip r:embed="rId3">
              <a:alphaModFix/>
            </a:blip>
            <a:srcRect b="0" l="0" r="0" t="0"/>
            <a:stretch/>
          </p:blipFill>
          <p:spPr>
            <a:xfrm>
              <a:off x="2708852" y="4368661"/>
              <a:ext cx="192726" cy="192726"/>
            </a:xfrm>
            <a:prstGeom prst="rect">
              <a:avLst/>
            </a:prstGeom>
            <a:noFill/>
            <a:ln>
              <a:noFill/>
            </a:ln>
          </p:spPr>
        </p:pic>
      </p:grpSp>
      <p:sp>
        <p:nvSpPr>
          <p:cNvPr id="984" name="Google Shape;984;p81"/>
          <p:cNvSpPr txBox="1"/>
          <p:nvPr/>
        </p:nvSpPr>
        <p:spPr>
          <a:xfrm>
            <a:off x="7823628" y="617989"/>
            <a:ext cx="1381500" cy="5973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Custom</a:t>
            </a:r>
            <a:endParaRPr sz="900">
              <a:solidFill>
                <a:srgbClr val="3F59E3"/>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3F59E3"/>
                </a:solidFill>
                <a:latin typeface="DM Sans SemiBold"/>
                <a:ea typeface="DM Sans SemiBold"/>
                <a:cs typeface="DM Sans SemiBold"/>
                <a:sym typeface="DM Sans SemiBold"/>
              </a:rPr>
              <a:t>Security Remediations</a:t>
            </a:r>
            <a:endParaRPr sz="900">
              <a:solidFill>
                <a:srgbClr val="3F59E3"/>
              </a:solidFill>
              <a:latin typeface="DM Sans SemiBold"/>
              <a:ea typeface="DM Sans SemiBold"/>
              <a:cs typeface="DM Sans SemiBold"/>
              <a:sym typeface="DM Sans SemiBold"/>
            </a:endParaRPr>
          </a:p>
        </p:txBody>
      </p:sp>
      <p:pic>
        <p:nvPicPr>
          <p:cNvPr id="985" name="Google Shape;985;p81"/>
          <p:cNvPicPr preferRelativeResize="0"/>
          <p:nvPr/>
        </p:nvPicPr>
        <p:blipFill>
          <a:blip r:embed="rId12">
            <a:alphaModFix/>
          </a:blip>
          <a:stretch>
            <a:fillRect/>
          </a:stretch>
        </p:blipFill>
        <p:spPr>
          <a:xfrm>
            <a:off x="10295667" y="903191"/>
            <a:ext cx="244359" cy="151596"/>
          </a:xfrm>
          <a:prstGeom prst="rect">
            <a:avLst/>
          </a:prstGeom>
          <a:noFill/>
          <a:ln>
            <a:noFill/>
          </a:ln>
        </p:spPr>
      </p:pic>
      <p:pic>
        <p:nvPicPr>
          <p:cNvPr id="986" name="Google Shape;986;p81"/>
          <p:cNvPicPr preferRelativeResize="0"/>
          <p:nvPr/>
        </p:nvPicPr>
        <p:blipFill>
          <a:blip r:embed="rId13">
            <a:alphaModFix/>
          </a:blip>
          <a:stretch>
            <a:fillRect/>
          </a:stretch>
        </p:blipFill>
        <p:spPr>
          <a:xfrm>
            <a:off x="10789216" y="888225"/>
            <a:ext cx="163627" cy="163627"/>
          </a:xfrm>
          <a:prstGeom prst="rect">
            <a:avLst/>
          </a:prstGeom>
          <a:noFill/>
          <a:ln>
            <a:noFill/>
          </a:ln>
        </p:spPr>
      </p:pic>
      <p:pic>
        <p:nvPicPr>
          <p:cNvPr id="987" name="Google Shape;987;p81"/>
          <p:cNvPicPr preferRelativeResize="0"/>
          <p:nvPr/>
        </p:nvPicPr>
        <p:blipFill>
          <a:blip r:embed="rId14">
            <a:alphaModFix/>
          </a:blip>
          <a:stretch>
            <a:fillRect/>
          </a:stretch>
        </p:blipFill>
        <p:spPr>
          <a:xfrm>
            <a:off x="10996118" y="891205"/>
            <a:ext cx="157687" cy="157655"/>
          </a:xfrm>
          <a:prstGeom prst="rect">
            <a:avLst/>
          </a:prstGeom>
          <a:noFill/>
          <a:ln>
            <a:noFill/>
          </a:ln>
        </p:spPr>
      </p:pic>
      <p:pic>
        <p:nvPicPr>
          <p:cNvPr id="988" name="Google Shape;988;p81"/>
          <p:cNvPicPr preferRelativeResize="0"/>
          <p:nvPr/>
        </p:nvPicPr>
        <p:blipFill>
          <a:blip r:embed="rId15">
            <a:alphaModFix/>
          </a:blip>
          <a:stretch>
            <a:fillRect/>
          </a:stretch>
        </p:blipFill>
        <p:spPr>
          <a:xfrm>
            <a:off x="10564086" y="881379"/>
            <a:ext cx="195239" cy="195239"/>
          </a:xfrm>
          <a:prstGeom prst="rect">
            <a:avLst/>
          </a:prstGeom>
          <a:noFill/>
          <a:ln>
            <a:noFill/>
          </a:ln>
        </p:spPr>
      </p:pic>
      <p:pic>
        <p:nvPicPr>
          <p:cNvPr id="989" name="Google Shape;989;p81"/>
          <p:cNvPicPr preferRelativeResize="0"/>
          <p:nvPr/>
        </p:nvPicPr>
        <p:blipFill>
          <a:blip r:embed="rId16">
            <a:alphaModFix/>
          </a:blip>
          <a:stretch>
            <a:fillRect/>
          </a:stretch>
        </p:blipFill>
        <p:spPr>
          <a:xfrm>
            <a:off x="10279333" y="676274"/>
            <a:ext cx="157687" cy="157687"/>
          </a:xfrm>
          <a:prstGeom prst="rect">
            <a:avLst/>
          </a:prstGeom>
          <a:noFill/>
          <a:ln>
            <a:noFill/>
          </a:ln>
        </p:spPr>
      </p:pic>
      <p:pic>
        <p:nvPicPr>
          <p:cNvPr id="990" name="Google Shape;990;p81"/>
          <p:cNvPicPr preferRelativeResize="0"/>
          <p:nvPr/>
        </p:nvPicPr>
        <p:blipFill rotWithShape="1">
          <a:blip r:embed="rId17">
            <a:alphaModFix/>
          </a:blip>
          <a:srcRect b="0" l="55283" r="0" t="0"/>
          <a:stretch/>
        </p:blipFill>
        <p:spPr>
          <a:xfrm>
            <a:off x="10636948" y="676266"/>
            <a:ext cx="147618" cy="165042"/>
          </a:xfrm>
          <a:prstGeom prst="rect">
            <a:avLst/>
          </a:prstGeom>
          <a:noFill/>
          <a:ln>
            <a:noFill/>
          </a:ln>
        </p:spPr>
      </p:pic>
      <p:pic>
        <p:nvPicPr>
          <p:cNvPr id="991" name="Google Shape;991;p81"/>
          <p:cNvPicPr preferRelativeResize="0"/>
          <p:nvPr/>
        </p:nvPicPr>
        <p:blipFill rotWithShape="1">
          <a:blip r:embed="rId18">
            <a:alphaModFix/>
          </a:blip>
          <a:srcRect b="49819" l="59450" r="0" t="0"/>
          <a:stretch/>
        </p:blipFill>
        <p:spPr>
          <a:xfrm>
            <a:off x="11202029" y="904985"/>
            <a:ext cx="244362" cy="123245"/>
          </a:xfrm>
          <a:prstGeom prst="rect">
            <a:avLst/>
          </a:prstGeom>
          <a:noFill/>
          <a:ln>
            <a:noFill/>
          </a:ln>
        </p:spPr>
      </p:pic>
      <p:pic>
        <p:nvPicPr>
          <p:cNvPr id="992" name="Google Shape;992;p81"/>
          <p:cNvPicPr preferRelativeResize="0"/>
          <p:nvPr/>
        </p:nvPicPr>
        <p:blipFill rotWithShape="1">
          <a:blip r:embed="rId19">
            <a:alphaModFix/>
          </a:blip>
          <a:srcRect b="27921" l="0" r="78884" t="24300"/>
          <a:stretch/>
        </p:blipFill>
        <p:spPr>
          <a:xfrm>
            <a:off x="10984481" y="652382"/>
            <a:ext cx="177288" cy="200567"/>
          </a:xfrm>
          <a:prstGeom prst="rect">
            <a:avLst/>
          </a:prstGeom>
          <a:noFill/>
          <a:ln>
            <a:noFill/>
          </a:ln>
        </p:spPr>
      </p:pic>
      <p:pic>
        <p:nvPicPr>
          <p:cNvPr id="993" name="Google Shape;993;p81"/>
          <p:cNvPicPr preferRelativeResize="0"/>
          <p:nvPr/>
        </p:nvPicPr>
        <p:blipFill>
          <a:blip r:embed="rId20">
            <a:alphaModFix/>
          </a:blip>
          <a:stretch>
            <a:fillRect/>
          </a:stretch>
        </p:blipFill>
        <p:spPr>
          <a:xfrm>
            <a:off x="10463184" y="685307"/>
            <a:ext cx="147616" cy="154993"/>
          </a:xfrm>
          <a:prstGeom prst="rect">
            <a:avLst/>
          </a:prstGeom>
          <a:noFill/>
          <a:ln>
            <a:noFill/>
          </a:ln>
        </p:spPr>
      </p:pic>
      <p:pic>
        <p:nvPicPr>
          <p:cNvPr id="994" name="Google Shape;994;p81"/>
          <p:cNvPicPr preferRelativeResize="0"/>
          <p:nvPr/>
        </p:nvPicPr>
        <p:blipFill rotWithShape="1">
          <a:blip r:embed="rId21">
            <a:alphaModFix/>
          </a:blip>
          <a:srcRect b="25158" l="23708" r="59933" t="27083"/>
          <a:stretch/>
        </p:blipFill>
        <p:spPr>
          <a:xfrm>
            <a:off x="10810714" y="676266"/>
            <a:ext cx="147618" cy="162516"/>
          </a:xfrm>
          <a:prstGeom prst="rect">
            <a:avLst/>
          </a:prstGeom>
          <a:noFill/>
          <a:ln>
            <a:noFill/>
          </a:ln>
        </p:spPr>
      </p:pic>
      <p:pic>
        <p:nvPicPr>
          <p:cNvPr id="995" name="Google Shape;995;p81"/>
          <p:cNvPicPr preferRelativeResize="0"/>
          <p:nvPr/>
        </p:nvPicPr>
        <p:blipFill rotWithShape="1">
          <a:blip r:embed="rId22">
            <a:alphaModFix/>
          </a:blip>
          <a:srcRect b="31824" l="6289" r="65693" t="35497"/>
          <a:stretch/>
        </p:blipFill>
        <p:spPr>
          <a:xfrm>
            <a:off x="11187919" y="687568"/>
            <a:ext cx="244165" cy="122038"/>
          </a:xfrm>
          <a:prstGeom prst="rect">
            <a:avLst/>
          </a:prstGeom>
          <a:noFill/>
          <a:ln>
            <a:noFill/>
          </a:ln>
        </p:spPr>
      </p:pic>
      <p:grpSp>
        <p:nvGrpSpPr>
          <p:cNvPr id="996" name="Google Shape;996;p81"/>
          <p:cNvGrpSpPr/>
          <p:nvPr/>
        </p:nvGrpSpPr>
        <p:grpSpPr>
          <a:xfrm>
            <a:off x="9410613" y="1768583"/>
            <a:ext cx="965005" cy="800414"/>
            <a:chOff x="817426" y="2762131"/>
            <a:chExt cx="979800" cy="812686"/>
          </a:xfrm>
        </p:grpSpPr>
        <p:sp>
          <p:nvSpPr>
            <p:cNvPr id="997" name="Google Shape;997;p81"/>
            <p:cNvSpPr/>
            <p:nvPr/>
          </p:nvSpPr>
          <p:spPr>
            <a:xfrm rot="-5400000">
              <a:off x="1137997" y="2762131"/>
              <a:ext cx="317700" cy="3177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solidFill>
                  <a:srgbClr val="4CB7A3"/>
                </a:solidFill>
                <a:latin typeface="DM Sans"/>
                <a:ea typeface="DM Sans"/>
                <a:cs typeface="DM Sans"/>
                <a:sym typeface="DM Sans"/>
              </a:endParaRPr>
            </a:p>
          </p:txBody>
        </p:sp>
        <p:sp>
          <p:nvSpPr>
            <p:cNvPr id="998" name="Google Shape;998;p81"/>
            <p:cNvSpPr txBox="1"/>
            <p:nvPr/>
          </p:nvSpPr>
          <p:spPr>
            <a:xfrm>
              <a:off x="817426" y="3108917"/>
              <a:ext cx="979800" cy="4659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4CB7A3"/>
                  </a:solidFill>
                  <a:latin typeface="DM Sans"/>
                  <a:ea typeface="DM Sans"/>
                  <a:cs typeface="DM Sans"/>
                  <a:sym typeface="DM Sans"/>
                </a:rPr>
                <a:t>Entity</a:t>
              </a:r>
              <a:endParaRPr sz="900">
                <a:solidFill>
                  <a:srgbClr val="4CB7A3"/>
                </a:solidFill>
                <a:latin typeface="DM Sans"/>
                <a:ea typeface="DM Sans"/>
                <a:cs typeface="DM Sans"/>
                <a:sym typeface="DM Sans"/>
              </a:endParaRPr>
            </a:p>
            <a:p>
              <a:pPr indent="0" lvl="0" marL="0" rtl="0" algn="ctr">
                <a:spcBef>
                  <a:spcPts val="0"/>
                </a:spcBef>
                <a:spcAft>
                  <a:spcPts val="0"/>
                </a:spcAft>
                <a:buNone/>
              </a:pPr>
              <a:r>
                <a:rPr lang="en-US" sz="900">
                  <a:solidFill>
                    <a:srgbClr val="4CB7A3"/>
                  </a:solidFill>
                  <a:latin typeface="DM Sans"/>
                  <a:ea typeface="DM Sans"/>
                  <a:cs typeface="DM Sans"/>
                  <a:sym typeface="DM Sans"/>
                </a:rPr>
                <a:t>Risk Policy</a:t>
              </a:r>
              <a:endParaRPr sz="900">
                <a:solidFill>
                  <a:srgbClr val="4CB7A3"/>
                </a:solidFill>
                <a:latin typeface="DM Sans"/>
                <a:ea typeface="DM Sans"/>
                <a:cs typeface="DM Sans"/>
                <a:sym typeface="DM Sans"/>
              </a:endParaRPr>
            </a:p>
          </p:txBody>
        </p:sp>
      </p:grpSp>
      <p:pic>
        <p:nvPicPr>
          <p:cNvPr descr="Logo, icon&#10;&#10;Description automatically generated" id="999" name="Google Shape;999;p81"/>
          <p:cNvPicPr preferRelativeResize="0"/>
          <p:nvPr/>
        </p:nvPicPr>
        <p:blipFill rotWithShape="1">
          <a:blip r:embed="rId4">
            <a:alphaModFix/>
          </a:blip>
          <a:srcRect b="0" l="0" r="0" t="0"/>
          <a:stretch/>
        </p:blipFill>
        <p:spPr>
          <a:xfrm>
            <a:off x="9794190" y="1835195"/>
            <a:ext cx="177286" cy="195241"/>
          </a:xfrm>
          <a:prstGeom prst="rect">
            <a:avLst/>
          </a:prstGeom>
          <a:noFill/>
          <a:ln>
            <a:noFill/>
          </a:ln>
        </p:spPr>
      </p:pic>
      <p:grpSp>
        <p:nvGrpSpPr>
          <p:cNvPr id="1000" name="Google Shape;1000;p81"/>
          <p:cNvGrpSpPr/>
          <p:nvPr/>
        </p:nvGrpSpPr>
        <p:grpSpPr>
          <a:xfrm>
            <a:off x="10491081" y="2076893"/>
            <a:ext cx="598031" cy="598031"/>
            <a:chOff x="2896416" y="4192013"/>
            <a:chExt cx="607200" cy="607200"/>
          </a:xfrm>
        </p:grpSpPr>
        <p:sp>
          <p:nvSpPr>
            <p:cNvPr id="1001" name="Google Shape;1001;p81"/>
            <p:cNvSpPr/>
            <p:nvPr/>
          </p:nvSpPr>
          <p:spPr>
            <a:xfrm rot="-7886266">
              <a:off x="2984922" y="4280520"/>
              <a:ext cx="430186" cy="430186"/>
            </a:xfrm>
            <a:prstGeom prst="arc">
              <a:avLst>
                <a:gd fmla="val 16200000" name="adj1"/>
                <a:gd fmla="val 10086314" name="adj2"/>
              </a:avLst>
            </a:prstGeom>
            <a:noFill/>
            <a:ln cap="flat" cmpd="sng" w="3752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1002" name="Google Shape;1002;p81"/>
            <p:cNvSpPr txBox="1"/>
            <p:nvPr/>
          </p:nvSpPr>
          <p:spPr>
            <a:xfrm rot="-5400000">
              <a:off x="3042370" y="4243369"/>
              <a:ext cx="285900" cy="575400"/>
            </a:xfrm>
            <a:prstGeom prst="rect">
              <a:avLst/>
            </a:prstGeom>
            <a:noFill/>
            <a:ln>
              <a:noFill/>
            </a:ln>
          </p:spPr>
          <p:txBody>
            <a:bodyPr anchorCtr="0" anchor="t" bIns="90025" lIns="90025" spcFirstLastPara="1" rIns="90025" wrap="square" tIns="90025">
              <a:spAutoFit/>
            </a:bodyPr>
            <a:lstStyle/>
            <a:p>
              <a:pPr indent="0" lvl="0" marL="0" rtl="0" algn="l">
                <a:spcBef>
                  <a:spcPts val="0"/>
                </a:spcBef>
                <a:spcAft>
                  <a:spcPts val="0"/>
                </a:spcAft>
                <a:buNone/>
              </a:pPr>
              <a:r>
                <a:rPr lang="en-US" sz="2500">
                  <a:solidFill>
                    <a:srgbClr val="9E9E9E"/>
                  </a:solidFill>
                  <a:latin typeface="DM Sans"/>
                  <a:ea typeface="DM Sans"/>
                  <a:cs typeface="DM Sans"/>
                  <a:sym typeface="DM Sans"/>
                </a:rPr>
                <a:t>+</a:t>
              </a:r>
              <a:endParaRPr sz="2500">
                <a:solidFill>
                  <a:srgbClr val="9E9E9E"/>
                </a:solidFill>
                <a:latin typeface="DM Sans"/>
                <a:ea typeface="DM Sans"/>
                <a:cs typeface="DM Sans"/>
                <a:sym typeface="DM Sans"/>
              </a:endParaRPr>
            </a:p>
          </p:txBody>
        </p:sp>
      </p:grpSp>
      <p:grpSp>
        <p:nvGrpSpPr>
          <p:cNvPr id="1003" name="Google Shape;1003;p81"/>
          <p:cNvGrpSpPr/>
          <p:nvPr/>
        </p:nvGrpSpPr>
        <p:grpSpPr>
          <a:xfrm>
            <a:off x="10634968" y="1415700"/>
            <a:ext cx="312903" cy="769108"/>
            <a:chOff x="2645934" y="4299000"/>
            <a:chExt cx="317700" cy="780900"/>
          </a:xfrm>
        </p:grpSpPr>
        <p:cxnSp>
          <p:nvCxnSpPr>
            <p:cNvPr id="1004" name="Google Shape;1004;p81"/>
            <p:cNvCxnSpPr>
              <a:endCxn id="1005" idx="2"/>
            </p:cNvCxnSpPr>
            <p:nvPr/>
          </p:nvCxnSpPr>
          <p:spPr>
            <a:xfrm rot="10800000">
              <a:off x="2804784" y="4616700"/>
              <a:ext cx="1500" cy="463200"/>
            </a:xfrm>
            <a:prstGeom prst="straightConnector1">
              <a:avLst/>
            </a:prstGeom>
            <a:noFill/>
            <a:ln cap="flat" cmpd="sng" w="37525">
              <a:solidFill>
                <a:srgbClr val="3F59E3"/>
              </a:solidFill>
              <a:prstDash val="solid"/>
              <a:round/>
              <a:headEnd len="med" w="med" type="none"/>
              <a:tailEnd len="med" w="med" type="none"/>
            </a:ln>
          </p:spPr>
        </p:cxnSp>
        <p:pic>
          <p:nvPicPr>
            <p:cNvPr id="1006" name="Google Shape;1006;p81"/>
            <p:cNvPicPr preferRelativeResize="0"/>
            <p:nvPr/>
          </p:nvPicPr>
          <p:blipFill rotWithShape="1">
            <a:blip r:embed="rId3">
              <a:alphaModFix/>
            </a:blip>
            <a:srcRect b="0" l="0" r="0" t="0"/>
            <a:stretch/>
          </p:blipFill>
          <p:spPr>
            <a:xfrm>
              <a:off x="2708852" y="4368661"/>
              <a:ext cx="192726" cy="192726"/>
            </a:xfrm>
            <a:prstGeom prst="rect">
              <a:avLst/>
            </a:prstGeom>
            <a:noFill/>
            <a:ln>
              <a:noFill/>
            </a:ln>
          </p:spPr>
        </p:pic>
        <p:sp>
          <p:nvSpPr>
            <p:cNvPr id="1005" name="Google Shape;1005;p81"/>
            <p:cNvSpPr/>
            <p:nvPr/>
          </p:nvSpPr>
          <p:spPr>
            <a:xfrm rot="-5400000">
              <a:off x="2645934" y="4299000"/>
              <a:ext cx="317700" cy="317700"/>
            </a:xfrm>
            <a:prstGeom prst="ellipse">
              <a:avLst/>
            </a:prstGeom>
            <a:solidFill>
              <a:srgbClr val="3F59E3"/>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grpSp>
        <p:nvGrpSpPr>
          <p:cNvPr id="1007" name="Google Shape;1007;p81"/>
          <p:cNvGrpSpPr/>
          <p:nvPr/>
        </p:nvGrpSpPr>
        <p:grpSpPr>
          <a:xfrm>
            <a:off x="11088854" y="2410057"/>
            <a:ext cx="975471" cy="471680"/>
            <a:chOff x="11200074" y="2335267"/>
            <a:chExt cx="990426" cy="478911"/>
          </a:xfrm>
        </p:grpSpPr>
        <p:sp>
          <p:nvSpPr>
            <p:cNvPr id="1008" name="Google Shape;1008;p81"/>
            <p:cNvSpPr/>
            <p:nvPr/>
          </p:nvSpPr>
          <p:spPr>
            <a:xfrm rot="-5400000">
              <a:off x="11200074" y="2665378"/>
              <a:ext cx="148800" cy="148800"/>
            </a:xfrm>
            <a:prstGeom prst="ellipse">
              <a:avLst/>
            </a:prstGeom>
            <a:solidFill>
              <a:srgbClr val="FF0000"/>
            </a:solidFill>
            <a:ln>
              <a:noFill/>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1009" name="Google Shape;1009;p81"/>
            <p:cNvSpPr txBox="1"/>
            <p:nvPr/>
          </p:nvSpPr>
          <p:spPr>
            <a:xfrm>
              <a:off x="11210700" y="2335267"/>
              <a:ext cx="979800" cy="4659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EC3629"/>
                  </a:solidFill>
                  <a:latin typeface="DM Sans"/>
                  <a:ea typeface="DM Sans"/>
                  <a:cs typeface="DM Sans"/>
                  <a:sym typeface="DM Sans"/>
                </a:rPr>
                <a:t>Post Auth Inline Checks</a:t>
              </a:r>
              <a:endParaRPr sz="900">
                <a:solidFill>
                  <a:srgbClr val="EC3629"/>
                </a:solidFill>
                <a:latin typeface="DM Sans"/>
                <a:ea typeface="DM Sans"/>
                <a:cs typeface="DM Sans"/>
                <a:sym typeface="DM Sans"/>
              </a:endParaRPr>
            </a:p>
          </p:txBody>
        </p:sp>
      </p:grpSp>
      <p:cxnSp>
        <p:nvCxnSpPr>
          <p:cNvPr id="1010" name="Google Shape;1010;p81"/>
          <p:cNvCxnSpPr>
            <a:stCxn id="1011" idx="6"/>
            <a:endCxn id="1012" idx="2"/>
          </p:cNvCxnSpPr>
          <p:nvPr/>
        </p:nvCxnSpPr>
        <p:spPr>
          <a:xfrm flipH="1" rot="10800000">
            <a:off x="831150" y="3470567"/>
            <a:ext cx="10311900" cy="7200"/>
          </a:xfrm>
          <a:prstGeom prst="straightConnector1">
            <a:avLst/>
          </a:prstGeom>
          <a:noFill/>
          <a:ln cap="flat" cmpd="sng" w="37525">
            <a:solidFill>
              <a:srgbClr val="191919"/>
            </a:solidFill>
            <a:prstDash val="solid"/>
            <a:round/>
            <a:headEnd len="med" w="med" type="none"/>
            <a:tailEnd len="med" w="med" type="none"/>
          </a:ln>
        </p:spPr>
      </p:cxnSp>
      <p:grpSp>
        <p:nvGrpSpPr>
          <p:cNvPr id="1013" name="Google Shape;1013;p81"/>
          <p:cNvGrpSpPr/>
          <p:nvPr/>
        </p:nvGrpSpPr>
        <p:grpSpPr>
          <a:xfrm>
            <a:off x="11526324" y="3256529"/>
            <a:ext cx="387066" cy="387066"/>
            <a:chOff x="9115364" y="3605201"/>
            <a:chExt cx="393000" cy="393000"/>
          </a:xfrm>
        </p:grpSpPr>
        <p:sp>
          <p:nvSpPr>
            <p:cNvPr id="1014" name="Google Shape;1014;p81"/>
            <p:cNvSpPr/>
            <p:nvPr/>
          </p:nvSpPr>
          <p:spPr>
            <a:xfrm>
              <a:off x="9115364" y="3605201"/>
              <a:ext cx="393000" cy="393000"/>
            </a:xfrm>
            <a:prstGeom prst="ellipse">
              <a:avLst/>
            </a:prstGeom>
            <a:solidFill>
              <a:srgbClr val="3F59E3"/>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descr="A picture containing text, monitor, clock, display&#10;&#10;Description automatically generated" id="1015" name="Google Shape;1015;p81"/>
            <p:cNvPicPr preferRelativeResize="0"/>
            <p:nvPr/>
          </p:nvPicPr>
          <p:blipFill rotWithShape="1">
            <a:blip r:embed="rId23">
              <a:alphaModFix/>
            </a:blip>
            <a:srcRect b="0" l="0" r="0" t="0"/>
            <a:stretch/>
          </p:blipFill>
          <p:spPr>
            <a:xfrm>
              <a:off x="9183163" y="3693102"/>
              <a:ext cx="270351" cy="217201"/>
            </a:xfrm>
            <a:prstGeom prst="rect">
              <a:avLst/>
            </a:prstGeom>
            <a:noFill/>
            <a:ln cap="flat" cmpd="sng" w="9525">
              <a:solidFill>
                <a:srgbClr val="3F59E3"/>
              </a:solidFill>
              <a:prstDash val="solid"/>
              <a:round/>
              <a:headEnd len="sm" w="sm" type="none"/>
              <a:tailEnd len="sm" w="sm" type="none"/>
            </a:ln>
          </p:spPr>
        </p:pic>
      </p:grpSp>
      <p:grpSp>
        <p:nvGrpSpPr>
          <p:cNvPr id="1016" name="Google Shape;1016;p81"/>
          <p:cNvGrpSpPr/>
          <p:nvPr/>
        </p:nvGrpSpPr>
        <p:grpSpPr>
          <a:xfrm rot="10800000">
            <a:off x="8137743" y="3679931"/>
            <a:ext cx="312903" cy="772359"/>
            <a:chOff x="2645934" y="4299000"/>
            <a:chExt cx="317700" cy="784200"/>
          </a:xfrm>
        </p:grpSpPr>
        <p:cxnSp>
          <p:nvCxnSpPr>
            <p:cNvPr id="1017" name="Google Shape;1017;p81"/>
            <p:cNvCxnSpPr>
              <a:endCxn id="1018" idx="2"/>
            </p:cNvCxnSpPr>
            <p:nvPr/>
          </p:nvCxnSpPr>
          <p:spPr>
            <a:xfrm rot="10800000">
              <a:off x="2804784" y="4616700"/>
              <a:ext cx="0" cy="466500"/>
            </a:xfrm>
            <a:prstGeom prst="straightConnector1">
              <a:avLst/>
            </a:prstGeom>
            <a:noFill/>
            <a:ln cap="flat" cmpd="sng" w="37525">
              <a:solidFill>
                <a:srgbClr val="3F59E3"/>
              </a:solidFill>
              <a:prstDash val="solid"/>
              <a:round/>
              <a:headEnd len="med" w="med" type="none"/>
              <a:tailEnd len="med" w="med" type="none"/>
            </a:ln>
          </p:spPr>
        </p:cxnSp>
        <p:sp>
          <p:nvSpPr>
            <p:cNvPr id="1018" name="Google Shape;1018;p81"/>
            <p:cNvSpPr/>
            <p:nvPr/>
          </p:nvSpPr>
          <p:spPr>
            <a:xfrm rot="-5400000">
              <a:off x="2645934" y="4299000"/>
              <a:ext cx="317700" cy="317700"/>
            </a:xfrm>
            <a:prstGeom prst="ellipse">
              <a:avLst/>
            </a:prstGeom>
            <a:solidFill>
              <a:srgbClr val="3F59E3"/>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1019" name="Google Shape;1019;p81"/>
            <p:cNvPicPr preferRelativeResize="0"/>
            <p:nvPr/>
          </p:nvPicPr>
          <p:blipFill rotWithShape="1">
            <a:blip r:embed="rId3">
              <a:alphaModFix/>
            </a:blip>
            <a:srcRect b="0" l="0" r="0" t="0"/>
            <a:stretch/>
          </p:blipFill>
          <p:spPr>
            <a:xfrm>
              <a:off x="2708852" y="4368661"/>
              <a:ext cx="192726" cy="192726"/>
            </a:xfrm>
            <a:prstGeom prst="rect">
              <a:avLst/>
            </a:prstGeom>
            <a:noFill/>
            <a:ln>
              <a:noFill/>
            </a:ln>
          </p:spPr>
        </p:pic>
      </p:grpSp>
      <p:sp>
        <p:nvSpPr>
          <p:cNvPr id="1020" name="Google Shape;1020;p81"/>
          <p:cNvSpPr/>
          <p:nvPr/>
        </p:nvSpPr>
        <p:spPr>
          <a:xfrm rot="-5400000">
            <a:off x="8153327" y="3316274"/>
            <a:ext cx="281700" cy="280800"/>
          </a:xfrm>
          <a:prstGeom prst="ellipse">
            <a:avLst/>
          </a:prstGeom>
          <a:solidFill>
            <a:srgbClr val="E8DCC7"/>
          </a:solidFill>
          <a:ln cap="flat" cmpd="sng" w="28175">
            <a:solidFill>
              <a:srgbClr val="9E9E9E"/>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1021" name="Google Shape;1021;p81"/>
          <p:cNvGrpSpPr/>
          <p:nvPr/>
        </p:nvGrpSpPr>
        <p:grpSpPr>
          <a:xfrm rot="10800000">
            <a:off x="7462352" y="3681704"/>
            <a:ext cx="312903" cy="770586"/>
            <a:chOff x="2645934" y="4299000"/>
            <a:chExt cx="317700" cy="782400"/>
          </a:xfrm>
        </p:grpSpPr>
        <p:cxnSp>
          <p:nvCxnSpPr>
            <p:cNvPr id="1022" name="Google Shape;1022;p81"/>
            <p:cNvCxnSpPr>
              <a:endCxn id="1023" idx="2"/>
            </p:cNvCxnSpPr>
            <p:nvPr/>
          </p:nvCxnSpPr>
          <p:spPr>
            <a:xfrm rot="10800000">
              <a:off x="2804784" y="4616700"/>
              <a:ext cx="0" cy="464700"/>
            </a:xfrm>
            <a:prstGeom prst="straightConnector1">
              <a:avLst/>
            </a:prstGeom>
            <a:noFill/>
            <a:ln cap="flat" cmpd="sng" w="37525">
              <a:solidFill>
                <a:srgbClr val="3F59E3"/>
              </a:solidFill>
              <a:prstDash val="solid"/>
              <a:round/>
              <a:headEnd len="med" w="med" type="none"/>
              <a:tailEnd len="med" w="med" type="none"/>
            </a:ln>
          </p:spPr>
        </p:cxnSp>
        <p:sp>
          <p:nvSpPr>
            <p:cNvPr id="1023" name="Google Shape;1023;p81"/>
            <p:cNvSpPr/>
            <p:nvPr/>
          </p:nvSpPr>
          <p:spPr>
            <a:xfrm rot="-5400000">
              <a:off x="2645934" y="4299000"/>
              <a:ext cx="317700" cy="317700"/>
            </a:xfrm>
            <a:prstGeom prst="ellipse">
              <a:avLst/>
            </a:prstGeom>
            <a:solidFill>
              <a:srgbClr val="3F59E3"/>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1024" name="Google Shape;1024;p81"/>
            <p:cNvPicPr preferRelativeResize="0"/>
            <p:nvPr/>
          </p:nvPicPr>
          <p:blipFill rotWithShape="1">
            <a:blip r:embed="rId3">
              <a:alphaModFix/>
            </a:blip>
            <a:srcRect b="0" l="0" r="0" t="0"/>
            <a:stretch/>
          </p:blipFill>
          <p:spPr>
            <a:xfrm>
              <a:off x="2708852" y="4368661"/>
              <a:ext cx="192726" cy="192726"/>
            </a:xfrm>
            <a:prstGeom prst="rect">
              <a:avLst/>
            </a:prstGeom>
            <a:noFill/>
            <a:ln>
              <a:noFill/>
            </a:ln>
          </p:spPr>
        </p:pic>
      </p:grpSp>
      <p:sp>
        <p:nvSpPr>
          <p:cNvPr id="1025" name="Google Shape;1025;p81"/>
          <p:cNvSpPr/>
          <p:nvPr/>
        </p:nvSpPr>
        <p:spPr>
          <a:xfrm rot="-5400000">
            <a:off x="7477936" y="3316274"/>
            <a:ext cx="281700" cy="280800"/>
          </a:xfrm>
          <a:prstGeom prst="ellipse">
            <a:avLst/>
          </a:prstGeom>
          <a:solidFill>
            <a:srgbClr val="E8DCC7"/>
          </a:solidFill>
          <a:ln cap="flat" cmpd="sng" w="28175">
            <a:solidFill>
              <a:srgbClr val="9E9E9E"/>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1026" name="Google Shape;1026;p81"/>
          <p:cNvGrpSpPr/>
          <p:nvPr/>
        </p:nvGrpSpPr>
        <p:grpSpPr>
          <a:xfrm rot="10800000">
            <a:off x="7995131" y="3157414"/>
            <a:ext cx="598031" cy="598031"/>
            <a:chOff x="2896416" y="4192013"/>
            <a:chExt cx="607200" cy="607200"/>
          </a:xfrm>
        </p:grpSpPr>
        <p:sp>
          <p:nvSpPr>
            <p:cNvPr id="1027" name="Google Shape;1027;p81"/>
            <p:cNvSpPr txBox="1"/>
            <p:nvPr/>
          </p:nvSpPr>
          <p:spPr>
            <a:xfrm rot="-5400000">
              <a:off x="3042370" y="4243369"/>
              <a:ext cx="285900" cy="575400"/>
            </a:xfrm>
            <a:prstGeom prst="rect">
              <a:avLst/>
            </a:prstGeom>
            <a:noFill/>
            <a:ln>
              <a:noFill/>
            </a:ln>
          </p:spPr>
          <p:txBody>
            <a:bodyPr anchorCtr="0" anchor="t" bIns="90025" lIns="90025" spcFirstLastPara="1" rIns="90025" wrap="square" tIns="90025">
              <a:spAutoFit/>
            </a:bodyPr>
            <a:lstStyle/>
            <a:p>
              <a:pPr indent="0" lvl="0" marL="0" rtl="0" algn="l">
                <a:spcBef>
                  <a:spcPts val="0"/>
                </a:spcBef>
                <a:spcAft>
                  <a:spcPts val="0"/>
                </a:spcAft>
                <a:buNone/>
              </a:pPr>
              <a:r>
                <a:rPr lang="en-US" sz="2500">
                  <a:solidFill>
                    <a:srgbClr val="9E9E9E"/>
                  </a:solidFill>
                  <a:latin typeface="DM Sans"/>
                  <a:ea typeface="DM Sans"/>
                  <a:cs typeface="DM Sans"/>
                  <a:sym typeface="DM Sans"/>
                </a:rPr>
                <a:t>+</a:t>
              </a:r>
              <a:endParaRPr sz="2500">
                <a:solidFill>
                  <a:srgbClr val="9E9E9E"/>
                </a:solidFill>
                <a:latin typeface="DM Sans"/>
                <a:ea typeface="DM Sans"/>
                <a:cs typeface="DM Sans"/>
                <a:sym typeface="DM Sans"/>
              </a:endParaRPr>
            </a:p>
          </p:txBody>
        </p:sp>
        <p:sp>
          <p:nvSpPr>
            <p:cNvPr id="1028" name="Google Shape;1028;p81"/>
            <p:cNvSpPr/>
            <p:nvPr/>
          </p:nvSpPr>
          <p:spPr>
            <a:xfrm rot="-7886266">
              <a:off x="2984922" y="4280520"/>
              <a:ext cx="430186" cy="430186"/>
            </a:xfrm>
            <a:prstGeom prst="arc">
              <a:avLst>
                <a:gd fmla="val 16200000" name="adj1"/>
                <a:gd fmla="val 10086314" name="adj2"/>
              </a:avLst>
            </a:prstGeom>
            <a:noFill/>
            <a:ln cap="flat" cmpd="sng" w="3752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grpSp>
        <p:nvGrpSpPr>
          <p:cNvPr id="1029" name="Google Shape;1029;p81"/>
          <p:cNvGrpSpPr/>
          <p:nvPr/>
        </p:nvGrpSpPr>
        <p:grpSpPr>
          <a:xfrm rot="10800000">
            <a:off x="7319740" y="3157414"/>
            <a:ext cx="598031" cy="598031"/>
            <a:chOff x="2896416" y="4192013"/>
            <a:chExt cx="607200" cy="607200"/>
          </a:xfrm>
        </p:grpSpPr>
        <p:sp>
          <p:nvSpPr>
            <p:cNvPr id="1030" name="Google Shape;1030;p81"/>
            <p:cNvSpPr txBox="1"/>
            <p:nvPr/>
          </p:nvSpPr>
          <p:spPr>
            <a:xfrm rot="-5400000">
              <a:off x="3042370" y="4243369"/>
              <a:ext cx="285900" cy="575400"/>
            </a:xfrm>
            <a:prstGeom prst="rect">
              <a:avLst/>
            </a:prstGeom>
            <a:noFill/>
            <a:ln>
              <a:noFill/>
            </a:ln>
          </p:spPr>
          <p:txBody>
            <a:bodyPr anchorCtr="0" anchor="t" bIns="90025" lIns="90025" spcFirstLastPara="1" rIns="90025" wrap="square" tIns="90025">
              <a:spAutoFit/>
            </a:bodyPr>
            <a:lstStyle/>
            <a:p>
              <a:pPr indent="0" lvl="0" marL="0" rtl="0" algn="l">
                <a:spcBef>
                  <a:spcPts val="0"/>
                </a:spcBef>
                <a:spcAft>
                  <a:spcPts val="0"/>
                </a:spcAft>
                <a:buNone/>
              </a:pPr>
              <a:r>
                <a:rPr lang="en-US" sz="2500">
                  <a:solidFill>
                    <a:srgbClr val="9E9E9E"/>
                  </a:solidFill>
                  <a:latin typeface="DM Sans"/>
                  <a:ea typeface="DM Sans"/>
                  <a:cs typeface="DM Sans"/>
                  <a:sym typeface="DM Sans"/>
                </a:rPr>
                <a:t>+</a:t>
              </a:r>
              <a:endParaRPr sz="2500">
                <a:solidFill>
                  <a:srgbClr val="9E9E9E"/>
                </a:solidFill>
                <a:latin typeface="DM Sans"/>
                <a:ea typeface="DM Sans"/>
                <a:cs typeface="DM Sans"/>
                <a:sym typeface="DM Sans"/>
              </a:endParaRPr>
            </a:p>
          </p:txBody>
        </p:sp>
        <p:sp>
          <p:nvSpPr>
            <p:cNvPr id="1031" name="Google Shape;1031;p81"/>
            <p:cNvSpPr/>
            <p:nvPr/>
          </p:nvSpPr>
          <p:spPr>
            <a:xfrm rot="-7886266">
              <a:off x="2984922" y="4280520"/>
              <a:ext cx="430186" cy="430186"/>
            </a:xfrm>
            <a:prstGeom prst="arc">
              <a:avLst>
                <a:gd fmla="val 16200000" name="adj1"/>
                <a:gd fmla="val 10086314" name="adj2"/>
              </a:avLst>
            </a:prstGeom>
            <a:noFill/>
            <a:ln cap="flat" cmpd="sng" w="3752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grpSp>
        <p:nvGrpSpPr>
          <p:cNvPr id="1032" name="Google Shape;1032;p81"/>
          <p:cNvGrpSpPr/>
          <p:nvPr/>
        </p:nvGrpSpPr>
        <p:grpSpPr>
          <a:xfrm rot="10800000">
            <a:off x="8813134" y="3670180"/>
            <a:ext cx="312903" cy="782109"/>
            <a:chOff x="2645934" y="4299000"/>
            <a:chExt cx="317700" cy="794100"/>
          </a:xfrm>
        </p:grpSpPr>
        <p:cxnSp>
          <p:nvCxnSpPr>
            <p:cNvPr id="1033" name="Google Shape;1033;p81"/>
            <p:cNvCxnSpPr>
              <a:endCxn id="1034" idx="2"/>
            </p:cNvCxnSpPr>
            <p:nvPr/>
          </p:nvCxnSpPr>
          <p:spPr>
            <a:xfrm rot="10800000">
              <a:off x="2804784" y="4616700"/>
              <a:ext cx="0" cy="476400"/>
            </a:xfrm>
            <a:prstGeom prst="straightConnector1">
              <a:avLst/>
            </a:prstGeom>
            <a:noFill/>
            <a:ln cap="flat" cmpd="sng" w="37525">
              <a:solidFill>
                <a:srgbClr val="3F59E3"/>
              </a:solidFill>
              <a:prstDash val="solid"/>
              <a:round/>
              <a:headEnd len="med" w="med" type="none"/>
              <a:tailEnd len="med" w="med" type="none"/>
            </a:ln>
          </p:spPr>
        </p:cxnSp>
        <p:sp>
          <p:nvSpPr>
            <p:cNvPr id="1034" name="Google Shape;1034;p81"/>
            <p:cNvSpPr/>
            <p:nvPr/>
          </p:nvSpPr>
          <p:spPr>
            <a:xfrm rot="-5400000">
              <a:off x="2645934" y="4299000"/>
              <a:ext cx="317700" cy="317700"/>
            </a:xfrm>
            <a:prstGeom prst="ellipse">
              <a:avLst/>
            </a:prstGeom>
            <a:solidFill>
              <a:srgbClr val="3F59E3"/>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1035" name="Google Shape;1035;p81"/>
            <p:cNvPicPr preferRelativeResize="0"/>
            <p:nvPr/>
          </p:nvPicPr>
          <p:blipFill rotWithShape="1">
            <a:blip r:embed="rId3">
              <a:alphaModFix/>
            </a:blip>
            <a:srcRect b="0" l="0" r="0" t="0"/>
            <a:stretch/>
          </p:blipFill>
          <p:spPr>
            <a:xfrm>
              <a:off x="2708852" y="4368661"/>
              <a:ext cx="192726" cy="192726"/>
            </a:xfrm>
            <a:prstGeom prst="rect">
              <a:avLst/>
            </a:prstGeom>
            <a:noFill/>
            <a:ln>
              <a:noFill/>
            </a:ln>
          </p:spPr>
        </p:pic>
      </p:grpSp>
      <p:sp>
        <p:nvSpPr>
          <p:cNvPr id="1036" name="Google Shape;1036;p81"/>
          <p:cNvSpPr/>
          <p:nvPr/>
        </p:nvSpPr>
        <p:spPr>
          <a:xfrm rot="-5400000">
            <a:off x="8828718" y="3316274"/>
            <a:ext cx="281700" cy="280800"/>
          </a:xfrm>
          <a:prstGeom prst="ellipse">
            <a:avLst/>
          </a:prstGeom>
          <a:solidFill>
            <a:srgbClr val="E8DCC7"/>
          </a:solidFill>
          <a:ln cap="flat" cmpd="sng" w="28175">
            <a:solidFill>
              <a:srgbClr val="9E9E9E"/>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nvGrpSpPr>
          <p:cNvPr id="1037" name="Google Shape;1037;p81"/>
          <p:cNvGrpSpPr/>
          <p:nvPr/>
        </p:nvGrpSpPr>
        <p:grpSpPr>
          <a:xfrm rot="10800000">
            <a:off x="8670522" y="3157414"/>
            <a:ext cx="598031" cy="598031"/>
            <a:chOff x="2896416" y="4192013"/>
            <a:chExt cx="607200" cy="607200"/>
          </a:xfrm>
        </p:grpSpPr>
        <p:sp>
          <p:nvSpPr>
            <p:cNvPr id="1038" name="Google Shape;1038;p81"/>
            <p:cNvSpPr txBox="1"/>
            <p:nvPr/>
          </p:nvSpPr>
          <p:spPr>
            <a:xfrm rot="-5400000">
              <a:off x="3042370" y="4243369"/>
              <a:ext cx="285900" cy="575400"/>
            </a:xfrm>
            <a:prstGeom prst="rect">
              <a:avLst/>
            </a:prstGeom>
            <a:noFill/>
            <a:ln>
              <a:noFill/>
            </a:ln>
          </p:spPr>
          <p:txBody>
            <a:bodyPr anchorCtr="0" anchor="t" bIns="90025" lIns="90025" spcFirstLastPara="1" rIns="90025" wrap="square" tIns="90025">
              <a:spAutoFit/>
            </a:bodyPr>
            <a:lstStyle/>
            <a:p>
              <a:pPr indent="0" lvl="0" marL="0" rtl="0" algn="l">
                <a:spcBef>
                  <a:spcPts val="0"/>
                </a:spcBef>
                <a:spcAft>
                  <a:spcPts val="0"/>
                </a:spcAft>
                <a:buNone/>
              </a:pPr>
              <a:r>
                <a:rPr lang="en-US" sz="2500">
                  <a:solidFill>
                    <a:srgbClr val="9E9E9E"/>
                  </a:solidFill>
                  <a:latin typeface="DM Sans"/>
                  <a:ea typeface="DM Sans"/>
                  <a:cs typeface="DM Sans"/>
                  <a:sym typeface="DM Sans"/>
                </a:rPr>
                <a:t>+</a:t>
              </a:r>
              <a:endParaRPr sz="2500">
                <a:solidFill>
                  <a:srgbClr val="9E9E9E"/>
                </a:solidFill>
                <a:latin typeface="DM Sans"/>
                <a:ea typeface="DM Sans"/>
                <a:cs typeface="DM Sans"/>
                <a:sym typeface="DM Sans"/>
              </a:endParaRPr>
            </a:p>
          </p:txBody>
        </p:sp>
        <p:sp>
          <p:nvSpPr>
            <p:cNvPr id="1039" name="Google Shape;1039;p81"/>
            <p:cNvSpPr/>
            <p:nvPr/>
          </p:nvSpPr>
          <p:spPr>
            <a:xfrm rot="-7886266">
              <a:off x="2984922" y="4280520"/>
              <a:ext cx="430186" cy="430186"/>
            </a:xfrm>
            <a:prstGeom prst="arc">
              <a:avLst>
                <a:gd fmla="val 16200000" name="adj1"/>
                <a:gd fmla="val 10086314" name="adj2"/>
              </a:avLst>
            </a:prstGeom>
            <a:noFill/>
            <a:ln cap="flat" cmpd="sng" w="3752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grpSp>
      <p:sp>
        <p:nvSpPr>
          <p:cNvPr id="1040" name="Google Shape;1040;p81"/>
          <p:cNvSpPr txBox="1"/>
          <p:nvPr/>
        </p:nvSpPr>
        <p:spPr>
          <a:xfrm>
            <a:off x="9714401" y="3715872"/>
            <a:ext cx="1108800" cy="3204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Enrich User</a:t>
            </a:r>
            <a:endParaRPr sz="900">
              <a:solidFill>
                <a:srgbClr val="191919"/>
              </a:solidFill>
              <a:latin typeface="DM Sans SemiBold"/>
              <a:ea typeface="DM Sans SemiBold"/>
              <a:cs typeface="DM Sans SemiBold"/>
              <a:sym typeface="DM Sans SemiBold"/>
            </a:endParaRPr>
          </a:p>
        </p:txBody>
      </p:sp>
      <p:grpSp>
        <p:nvGrpSpPr>
          <p:cNvPr id="1041" name="Google Shape;1041;p81"/>
          <p:cNvGrpSpPr/>
          <p:nvPr/>
        </p:nvGrpSpPr>
        <p:grpSpPr>
          <a:xfrm>
            <a:off x="5078082" y="3337117"/>
            <a:ext cx="965005" cy="938990"/>
            <a:chOff x="817426" y="2762131"/>
            <a:chExt cx="979800" cy="953386"/>
          </a:xfrm>
        </p:grpSpPr>
        <p:sp>
          <p:nvSpPr>
            <p:cNvPr id="1042" name="Google Shape;1042;p81"/>
            <p:cNvSpPr/>
            <p:nvPr/>
          </p:nvSpPr>
          <p:spPr>
            <a:xfrm rot="-5400000">
              <a:off x="1137997" y="2762131"/>
              <a:ext cx="317700" cy="3177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solidFill>
                  <a:srgbClr val="4CB7A3"/>
                </a:solidFill>
                <a:latin typeface="DM Sans"/>
                <a:ea typeface="DM Sans"/>
                <a:cs typeface="DM Sans"/>
                <a:sym typeface="DM Sans"/>
              </a:endParaRPr>
            </a:p>
          </p:txBody>
        </p:sp>
        <p:sp>
          <p:nvSpPr>
            <p:cNvPr id="1043" name="Google Shape;1043;p81"/>
            <p:cNvSpPr txBox="1"/>
            <p:nvPr/>
          </p:nvSpPr>
          <p:spPr>
            <a:xfrm>
              <a:off x="817426" y="3108917"/>
              <a:ext cx="979800" cy="6066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4CB7A3"/>
                  </a:solidFill>
                  <a:latin typeface="DM Sans"/>
                  <a:ea typeface="DM Sans"/>
                  <a:cs typeface="DM Sans"/>
                  <a:sym typeface="DM Sans"/>
                </a:rPr>
                <a:t>FastPass</a:t>
              </a:r>
              <a:endParaRPr sz="900">
                <a:solidFill>
                  <a:srgbClr val="4CB7A3"/>
                </a:solidFill>
                <a:latin typeface="DM Sans"/>
                <a:ea typeface="DM Sans"/>
                <a:cs typeface="DM Sans"/>
                <a:sym typeface="DM Sans"/>
              </a:endParaRPr>
            </a:p>
            <a:p>
              <a:pPr indent="0" lvl="0" marL="0" rtl="0" algn="ctr">
                <a:spcBef>
                  <a:spcPts val="0"/>
                </a:spcBef>
                <a:spcAft>
                  <a:spcPts val="0"/>
                </a:spcAft>
                <a:buNone/>
              </a:pPr>
              <a:r>
                <a:rPr lang="en-US" sz="900">
                  <a:solidFill>
                    <a:srgbClr val="4CB7A3"/>
                  </a:solidFill>
                  <a:latin typeface="DM Sans"/>
                  <a:ea typeface="DM Sans"/>
                  <a:cs typeface="DM Sans"/>
                  <a:sym typeface="DM Sans"/>
                </a:rPr>
                <a:t>Unmanaged Checks</a:t>
              </a:r>
              <a:endParaRPr sz="900">
                <a:solidFill>
                  <a:srgbClr val="4CB7A3"/>
                </a:solidFill>
                <a:latin typeface="DM Sans"/>
                <a:ea typeface="DM Sans"/>
                <a:cs typeface="DM Sans"/>
                <a:sym typeface="DM Sans"/>
              </a:endParaRPr>
            </a:p>
          </p:txBody>
        </p:sp>
      </p:grpSp>
      <p:pic>
        <p:nvPicPr>
          <p:cNvPr descr="Logo, icon&#10;&#10;Description automatically generated" id="1044" name="Google Shape;1044;p81"/>
          <p:cNvPicPr preferRelativeResize="0"/>
          <p:nvPr/>
        </p:nvPicPr>
        <p:blipFill rotWithShape="1">
          <a:blip r:embed="rId4">
            <a:alphaModFix/>
          </a:blip>
          <a:srcRect b="0" l="0" r="0" t="0"/>
          <a:stretch/>
        </p:blipFill>
        <p:spPr>
          <a:xfrm>
            <a:off x="5461525" y="3403429"/>
            <a:ext cx="177266" cy="195219"/>
          </a:xfrm>
          <a:prstGeom prst="rect">
            <a:avLst/>
          </a:prstGeom>
          <a:noFill/>
          <a:ln>
            <a:noFill/>
          </a:ln>
        </p:spPr>
      </p:pic>
      <p:sp>
        <p:nvSpPr>
          <p:cNvPr id="1045" name="Google Shape;1045;p81"/>
          <p:cNvSpPr txBox="1"/>
          <p:nvPr/>
        </p:nvSpPr>
        <p:spPr>
          <a:xfrm>
            <a:off x="7315300" y="4440833"/>
            <a:ext cx="627900" cy="5973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Device</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Posture</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Checks</a:t>
            </a:r>
            <a:endParaRPr sz="900">
              <a:solidFill>
                <a:srgbClr val="191919"/>
              </a:solidFill>
              <a:latin typeface="DM Sans SemiBold"/>
              <a:ea typeface="DM Sans SemiBold"/>
              <a:cs typeface="DM Sans SemiBold"/>
              <a:sym typeface="DM Sans SemiBold"/>
            </a:endParaRPr>
          </a:p>
        </p:txBody>
      </p:sp>
      <p:grpSp>
        <p:nvGrpSpPr>
          <p:cNvPr id="1046" name="Google Shape;1046;p81"/>
          <p:cNvGrpSpPr/>
          <p:nvPr/>
        </p:nvGrpSpPr>
        <p:grpSpPr>
          <a:xfrm>
            <a:off x="5828517" y="3337117"/>
            <a:ext cx="965005" cy="800414"/>
            <a:chOff x="817426" y="2762131"/>
            <a:chExt cx="979800" cy="812686"/>
          </a:xfrm>
        </p:grpSpPr>
        <p:sp>
          <p:nvSpPr>
            <p:cNvPr id="1047" name="Google Shape;1047;p81"/>
            <p:cNvSpPr/>
            <p:nvPr/>
          </p:nvSpPr>
          <p:spPr>
            <a:xfrm rot="-5400000">
              <a:off x="1137997" y="2762131"/>
              <a:ext cx="317700" cy="3177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solidFill>
                  <a:srgbClr val="4CB7A3"/>
                </a:solidFill>
                <a:latin typeface="DM Sans"/>
                <a:ea typeface="DM Sans"/>
                <a:cs typeface="DM Sans"/>
                <a:sym typeface="DM Sans"/>
              </a:endParaRPr>
            </a:p>
          </p:txBody>
        </p:sp>
        <p:sp>
          <p:nvSpPr>
            <p:cNvPr id="1048" name="Google Shape;1048;p81"/>
            <p:cNvSpPr txBox="1"/>
            <p:nvPr/>
          </p:nvSpPr>
          <p:spPr>
            <a:xfrm>
              <a:off x="817426" y="3108917"/>
              <a:ext cx="979800" cy="4659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4CB7A3"/>
                  </a:solidFill>
                  <a:latin typeface="DM Sans"/>
                  <a:ea typeface="DM Sans"/>
                  <a:cs typeface="DM Sans"/>
                  <a:sym typeface="DM Sans"/>
                </a:rPr>
                <a:t>Network Checks</a:t>
              </a:r>
              <a:endParaRPr sz="900">
                <a:solidFill>
                  <a:srgbClr val="4CB7A3"/>
                </a:solidFill>
                <a:latin typeface="DM Sans"/>
                <a:ea typeface="DM Sans"/>
                <a:cs typeface="DM Sans"/>
                <a:sym typeface="DM Sans"/>
              </a:endParaRPr>
            </a:p>
          </p:txBody>
        </p:sp>
      </p:grpSp>
      <p:pic>
        <p:nvPicPr>
          <p:cNvPr descr="Logo, icon&#10;&#10;Description automatically generated" id="1049" name="Google Shape;1049;p81"/>
          <p:cNvPicPr preferRelativeResize="0"/>
          <p:nvPr/>
        </p:nvPicPr>
        <p:blipFill rotWithShape="1">
          <a:blip r:embed="rId4">
            <a:alphaModFix/>
          </a:blip>
          <a:srcRect b="0" l="0" r="0" t="0"/>
          <a:stretch/>
        </p:blipFill>
        <p:spPr>
          <a:xfrm>
            <a:off x="6211959" y="3403429"/>
            <a:ext cx="177266" cy="195219"/>
          </a:xfrm>
          <a:prstGeom prst="rect">
            <a:avLst/>
          </a:prstGeom>
          <a:noFill/>
          <a:ln>
            <a:noFill/>
          </a:ln>
        </p:spPr>
      </p:pic>
      <p:sp>
        <p:nvSpPr>
          <p:cNvPr id="1050" name="Google Shape;1050;p81"/>
          <p:cNvSpPr txBox="1"/>
          <p:nvPr/>
        </p:nvSpPr>
        <p:spPr>
          <a:xfrm>
            <a:off x="7893700" y="4440833"/>
            <a:ext cx="817200" cy="5973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Device</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Assurance</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Policies</a:t>
            </a:r>
            <a:endParaRPr sz="900">
              <a:solidFill>
                <a:srgbClr val="191919"/>
              </a:solidFill>
              <a:latin typeface="DM Sans SemiBold"/>
              <a:ea typeface="DM Sans SemiBold"/>
              <a:cs typeface="DM Sans SemiBold"/>
              <a:sym typeface="DM Sans SemiBold"/>
            </a:endParaRPr>
          </a:p>
        </p:txBody>
      </p:sp>
      <p:pic>
        <p:nvPicPr>
          <p:cNvPr id="1051" name="Google Shape;1051;p81"/>
          <p:cNvPicPr preferRelativeResize="0"/>
          <p:nvPr/>
        </p:nvPicPr>
        <p:blipFill>
          <a:blip r:embed="rId13">
            <a:alphaModFix/>
          </a:blip>
          <a:stretch>
            <a:fillRect/>
          </a:stretch>
        </p:blipFill>
        <p:spPr>
          <a:xfrm>
            <a:off x="7530441" y="5037809"/>
            <a:ext cx="163613" cy="163613"/>
          </a:xfrm>
          <a:prstGeom prst="rect">
            <a:avLst/>
          </a:prstGeom>
          <a:noFill/>
          <a:ln>
            <a:noFill/>
          </a:ln>
        </p:spPr>
      </p:pic>
      <p:pic>
        <p:nvPicPr>
          <p:cNvPr id="1052" name="Google Shape;1052;p81"/>
          <p:cNvPicPr preferRelativeResize="0"/>
          <p:nvPr/>
        </p:nvPicPr>
        <p:blipFill>
          <a:blip r:embed="rId14">
            <a:alphaModFix/>
          </a:blip>
          <a:stretch>
            <a:fillRect/>
          </a:stretch>
        </p:blipFill>
        <p:spPr>
          <a:xfrm>
            <a:off x="7533151" y="5239970"/>
            <a:ext cx="157669" cy="157638"/>
          </a:xfrm>
          <a:prstGeom prst="rect">
            <a:avLst/>
          </a:prstGeom>
          <a:noFill/>
          <a:ln>
            <a:noFill/>
          </a:ln>
        </p:spPr>
      </p:pic>
      <p:pic>
        <p:nvPicPr>
          <p:cNvPr id="1053" name="Google Shape;1053;p81"/>
          <p:cNvPicPr preferRelativeResize="0"/>
          <p:nvPr/>
        </p:nvPicPr>
        <p:blipFill>
          <a:blip r:embed="rId24">
            <a:alphaModFix/>
          </a:blip>
          <a:stretch>
            <a:fillRect/>
          </a:stretch>
        </p:blipFill>
        <p:spPr>
          <a:xfrm>
            <a:off x="7335225" y="5025571"/>
            <a:ext cx="195214" cy="195214"/>
          </a:xfrm>
          <a:prstGeom prst="rect">
            <a:avLst/>
          </a:prstGeom>
          <a:noFill/>
          <a:ln>
            <a:noFill/>
          </a:ln>
        </p:spPr>
      </p:pic>
      <p:pic>
        <p:nvPicPr>
          <p:cNvPr id="1054" name="Google Shape;1054;p81"/>
          <p:cNvPicPr preferRelativeResize="0"/>
          <p:nvPr/>
        </p:nvPicPr>
        <p:blipFill>
          <a:blip r:embed="rId25">
            <a:alphaModFix/>
          </a:blip>
          <a:stretch>
            <a:fillRect/>
          </a:stretch>
        </p:blipFill>
        <p:spPr>
          <a:xfrm>
            <a:off x="7719009" y="5037808"/>
            <a:ext cx="177270" cy="186709"/>
          </a:xfrm>
          <a:prstGeom prst="rect">
            <a:avLst/>
          </a:prstGeom>
          <a:noFill/>
          <a:ln>
            <a:noFill/>
          </a:ln>
        </p:spPr>
      </p:pic>
      <p:pic>
        <p:nvPicPr>
          <p:cNvPr id="1055" name="Google Shape;1055;p81"/>
          <p:cNvPicPr preferRelativeResize="0"/>
          <p:nvPr/>
        </p:nvPicPr>
        <p:blipFill>
          <a:blip r:embed="rId26">
            <a:alphaModFix/>
          </a:blip>
          <a:stretch>
            <a:fillRect/>
          </a:stretch>
        </p:blipFill>
        <p:spPr>
          <a:xfrm>
            <a:off x="7706851" y="5217415"/>
            <a:ext cx="195217" cy="195217"/>
          </a:xfrm>
          <a:prstGeom prst="rect">
            <a:avLst/>
          </a:prstGeom>
          <a:noFill/>
          <a:ln>
            <a:noFill/>
          </a:ln>
        </p:spPr>
      </p:pic>
      <p:pic>
        <p:nvPicPr>
          <p:cNvPr id="1056" name="Google Shape;1056;p81"/>
          <p:cNvPicPr preferRelativeResize="0"/>
          <p:nvPr/>
        </p:nvPicPr>
        <p:blipFill rotWithShape="1">
          <a:blip r:embed="rId27">
            <a:alphaModFix/>
          </a:blip>
          <a:srcRect b="35647" l="0" r="82942" t="34209"/>
          <a:stretch/>
        </p:blipFill>
        <p:spPr>
          <a:xfrm>
            <a:off x="7337724" y="5239968"/>
            <a:ext cx="163604" cy="162759"/>
          </a:xfrm>
          <a:prstGeom prst="rect">
            <a:avLst/>
          </a:prstGeom>
          <a:noFill/>
          <a:ln>
            <a:noFill/>
          </a:ln>
        </p:spPr>
      </p:pic>
      <p:pic>
        <p:nvPicPr>
          <p:cNvPr id="1057" name="Google Shape;1057;p81"/>
          <p:cNvPicPr preferRelativeResize="0"/>
          <p:nvPr/>
        </p:nvPicPr>
        <p:blipFill>
          <a:blip r:embed="rId16">
            <a:alphaModFix/>
          </a:blip>
          <a:stretch>
            <a:fillRect/>
          </a:stretch>
        </p:blipFill>
        <p:spPr>
          <a:xfrm>
            <a:off x="8129055" y="5037808"/>
            <a:ext cx="157669" cy="157669"/>
          </a:xfrm>
          <a:prstGeom prst="rect">
            <a:avLst/>
          </a:prstGeom>
          <a:noFill/>
          <a:ln>
            <a:noFill/>
          </a:ln>
        </p:spPr>
      </p:pic>
      <p:pic>
        <p:nvPicPr>
          <p:cNvPr id="1058" name="Google Shape;1058;p81"/>
          <p:cNvPicPr preferRelativeResize="0"/>
          <p:nvPr/>
        </p:nvPicPr>
        <p:blipFill>
          <a:blip r:embed="rId28">
            <a:alphaModFix/>
          </a:blip>
          <a:stretch>
            <a:fillRect/>
          </a:stretch>
        </p:blipFill>
        <p:spPr>
          <a:xfrm>
            <a:off x="8305414" y="5044357"/>
            <a:ext cx="155331" cy="157650"/>
          </a:xfrm>
          <a:prstGeom prst="rect">
            <a:avLst/>
          </a:prstGeom>
          <a:noFill/>
          <a:ln>
            <a:noFill/>
          </a:ln>
        </p:spPr>
      </p:pic>
      <p:pic>
        <p:nvPicPr>
          <p:cNvPr id="1059" name="Google Shape;1059;p81"/>
          <p:cNvPicPr preferRelativeResize="0"/>
          <p:nvPr/>
        </p:nvPicPr>
        <p:blipFill>
          <a:blip r:embed="rId29">
            <a:alphaModFix/>
          </a:blip>
          <a:stretch>
            <a:fillRect/>
          </a:stretch>
        </p:blipFill>
        <p:spPr>
          <a:xfrm>
            <a:off x="8129055" y="5220783"/>
            <a:ext cx="157669" cy="157669"/>
          </a:xfrm>
          <a:prstGeom prst="rect">
            <a:avLst/>
          </a:prstGeom>
          <a:noFill/>
          <a:ln>
            <a:noFill/>
          </a:ln>
        </p:spPr>
      </p:pic>
      <p:pic>
        <p:nvPicPr>
          <p:cNvPr id="1060" name="Google Shape;1060;p81"/>
          <p:cNvPicPr preferRelativeResize="0"/>
          <p:nvPr/>
        </p:nvPicPr>
        <p:blipFill>
          <a:blip r:embed="rId30">
            <a:alphaModFix/>
          </a:blip>
          <a:stretch>
            <a:fillRect/>
          </a:stretch>
        </p:blipFill>
        <p:spPr>
          <a:xfrm>
            <a:off x="8313142" y="5224507"/>
            <a:ext cx="147599" cy="147599"/>
          </a:xfrm>
          <a:prstGeom prst="rect">
            <a:avLst/>
          </a:prstGeom>
          <a:noFill/>
          <a:ln>
            <a:noFill/>
          </a:ln>
        </p:spPr>
      </p:pic>
      <p:grpSp>
        <p:nvGrpSpPr>
          <p:cNvPr id="1061" name="Google Shape;1061;p81"/>
          <p:cNvGrpSpPr/>
          <p:nvPr/>
        </p:nvGrpSpPr>
        <p:grpSpPr>
          <a:xfrm>
            <a:off x="6503908" y="3337117"/>
            <a:ext cx="965005" cy="800414"/>
            <a:chOff x="817426" y="2762131"/>
            <a:chExt cx="979800" cy="812686"/>
          </a:xfrm>
        </p:grpSpPr>
        <p:sp>
          <p:nvSpPr>
            <p:cNvPr id="1062" name="Google Shape;1062;p81"/>
            <p:cNvSpPr/>
            <p:nvPr/>
          </p:nvSpPr>
          <p:spPr>
            <a:xfrm rot="-5400000">
              <a:off x="1137997" y="2762131"/>
              <a:ext cx="317700" cy="3177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solidFill>
                  <a:srgbClr val="4CB7A3"/>
                </a:solidFill>
                <a:latin typeface="DM Sans"/>
                <a:ea typeface="DM Sans"/>
                <a:cs typeface="DM Sans"/>
                <a:sym typeface="DM Sans"/>
              </a:endParaRPr>
            </a:p>
          </p:txBody>
        </p:sp>
        <p:sp>
          <p:nvSpPr>
            <p:cNvPr id="1063" name="Google Shape;1063;p81"/>
            <p:cNvSpPr txBox="1"/>
            <p:nvPr/>
          </p:nvSpPr>
          <p:spPr>
            <a:xfrm>
              <a:off x="817426" y="3108917"/>
              <a:ext cx="979800" cy="4659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4CB7A3"/>
                  </a:solidFill>
                  <a:latin typeface="DM Sans"/>
                  <a:ea typeface="DM Sans"/>
                  <a:cs typeface="DM Sans"/>
                  <a:sym typeface="DM Sans"/>
                </a:rPr>
                <a:t>Risk</a:t>
              </a:r>
              <a:endParaRPr sz="900">
                <a:solidFill>
                  <a:srgbClr val="4CB7A3"/>
                </a:solidFill>
                <a:latin typeface="DM Sans"/>
                <a:ea typeface="DM Sans"/>
                <a:cs typeface="DM Sans"/>
                <a:sym typeface="DM Sans"/>
              </a:endParaRPr>
            </a:p>
            <a:p>
              <a:pPr indent="0" lvl="0" marL="0" rtl="0" algn="ctr">
                <a:spcBef>
                  <a:spcPts val="0"/>
                </a:spcBef>
                <a:spcAft>
                  <a:spcPts val="0"/>
                </a:spcAft>
                <a:buNone/>
              </a:pPr>
              <a:r>
                <a:rPr lang="en-US" sz="900">
                  <a:solidFill>
                    <a:srgbClr val="4CB7A3"/>
                  </a:solidFill>
                  <a:latin typeface="DM Sans"/>
                  <a:ea typeface="DM Sans"/>
                  <a:cs typeface="DM Sans"/>
                  <a:sym typeface="DM Sans"/>
                </a:rPr>
                <a:t>Evaluation</a:t>
              </a:r>
              <a:endParaRPr sz="900">
                <a:solidFill>
                  <a:srgbClr val="4CB7A3"/>
                </a:solidFill>
                <a:latin typeface="DM Sans"/>
                <a:ea typeface="DM Sans"/>
                <a:cs typeface="DM Sans"/>
                <a:sym typeface="DM Sans"/>
              </a:endParaRPr>
            </a:p>
          </p:txBody>
        </p:sp>
      </p:grpSp>
      <p:pic>
        <p:nvPicPr>
          <p:cNvPr descr="Logo, icon&#10;&#10;Description automatically generated" id="1064" name="Google Shape;1064;p81"/>
          <p:cNvPicPr preferRelativeResize="0"/>
          <p:nvPr/>
        </p:nvPicPr>
        <p:blipFill rotWithShape="1">
          <a:blip r:embed="rId4">
            <a:alphaModFix/>
          </a:blip>
          <a:srcRect b="0" l="0" r="0" t="0"/>
          <a:stretch/>
        </p:blipFill>
        <p:spPr>
          <a:xfrm>
            <a:off x="6887350" y="3403429"/>
            <a:ext cx="177266" cy="195219"/>
          </a:xfrm>
          <a:prstGeom prst="rect">
            <a:avLst/>
          </a:prstGeom>
          <a:noFill/>
          <a:ln>
            <a:noFill/>
          </a:ln>
        </p:spPr>
      </p:pic>
      <p:grpSp>
        <p:nvGrpSpPr>
          <p:cNvPr id="1065" name="Google Shape;1065;p81"/>
          <p:cNvGrpSpPr/>
          <p:nvPr/>
        </p:nvGrpSpPr>
        <p:grpSpPr>
          <a:xfrm>
            <a:off x="1252438" y="3326716"/>
            <a:ext cx="965005" cy="876768"/>
            <a:chOff x="436426" y="2762131"/>
            <a:chExt cx="979800" cy="890211"/>
          </a:xfrm>
        </p:grpSpPr>
        <p:sp>
          <p:nvSpPr>
            <p:cNvPr id="1066" name="Google Shape;1066;p81"/>
            <p:cNvSpPr/>
            <p:nvPr/>
          </p:nvSpPr>
          <p:spPr>
            <a:xfrm rot="-5400000">
              <a:off x="756997" y="2762131"/>
              <a:ext cx="317700" cy="3177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solidFill>
                  <a:srgbClr val="4CB7A3"/>
                </a:solidFill>
                <a:latin typeface="DM Sans"/>
                <a:ea typeface="DM Sans"/>
                <a:cs typeface="DM Sans"/>
                <a:sym typeface="DM Sans"/>
              </a:endParaRPr>
            </a:p>
          </p:txBody>
        </p:sp>
        <p:sp>
          <p:nvSpPr>
            <p:cNvPr id="1067" name="Google Shape;1067;p81"/>
            <p:cNvSpPr txBox="1"/>
            <p:nvPr/>
          </p:nvSpPr>
          <p:spPr>
            <a:xfrm>
              <a:off x="436426" y="3045742"/>
              <a:ext cx="979800" cy="6066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4CB7A3"/>
                  </a:solidFill>
                  <a:latin typeface="DM Sans"/>
                  <a:ea typeface="DM Sans"/>
                  <a:cs typeface="DM Sans"/>
                  <a:sym typeface="DM Sans"/>
                </a:rPr>
                <a:t>Global</a:t>
              </a:r>
              <a:endParaRPr sz="900">
                <a:solidFill>
                  <a:srgbClr val="4CB7A3"/>
                </a:solidFill>
                <a:latin typeface="DM Sans"/>
                <a:ea typeface="DM Sans"/>
                <a:cs typeface="DM Sans"/>
                <a:sym typeface="DM Sans"/>
              </a:endParaRPr>
            </a:p>
            <a:p>
              <a:pPr indent="0" lvl="0" marL="0" rtl="0" algn="ctr">
                <a:spcBef>
                  <a:spcPts val="0"/>
                </a:spcBef>
                <a:spcAft>
                  <a:spcPts val="0"/>
                </a:spcAft>
                <a:buNone/>
              </a:pPr>
              <a:r>
                <a:rPr lang="en-US" sz="900">
                  <a:solidFill>
                    <a:srgbClr val="4CB7A3"/>
                  </a:solidFill>
                  <a:latin typeface="DM Sans"/>
                  <a:ea typeface="DM Sans"/>
                  <a:cs typeface="DM Sans"/>
                  <a:sym typeface="DM Sans"/>
                </a:rPr>
                <a:t>Sign On </a:t>
              </a:r>
              <a:endParaRPr sz="900">
                <a:solidFill>
                  <a:srgbClr val="4CB7A3"/>
                </a:solidFill>
                <a:latin typeface="DM Sans"/>
                <a:ea typeface="DM Sans"/>
                <a:cs typeface="DM Sans"/>
                <a:sym typeface="DM Sans"/>
              </a:endParaRPr>
            </a:p>
            <a:p>
              <a:pPr indent="0" lvl="0" marL="0" rtl="0" algn="ctr">
                <a:spcBef>
                  <a:spcPts val="0"/>
                </a:spcBef>
                <a:spcAft>
                  <a:spcPts val="0"/>
                </a:spcAft>
                <a:buNone/>
              </a:pPr>
              <a:r>
                <a:rPr lang="en-US" sz="900">
                  <a:solidFill>
                    <a:srgbClr val="4CB7A3"/>
                  </a:solidFill>
                  <a:latin typeface="DM Sans"/>
                  <a:ea typeface="DM Sans"/>
                  <a:cs typeface="DM Sans"/>
                  <a:sym typeface="DM Sans"/>
                </a:rPr>
                <a:t>Policy</a:t>
              </a:r>
              <a:endParaRPr sz="900">
                <a:solidFill>
                  <a:srgbClr val="4CB7A3"/>
                </a:solidFill>
                <a:latin typeface="DM Sans"/>
                <a:ea typeface="DM Sans"/>
                <a:cs typeface="DM Sans"/>
                <a:sym typeface="DM Sans"/>
              </a:endParaRPr>
            </a:p>
          </p:txBody>
        </p:sp>
      </p:grpSp>
      <p:pic>
        <p:nvPicPr>
          <p:cNvPr descr="Logo, icon&#10;&#10;Description automatically generated" id="956" name="Google Shape;956;p81"/>
          <p:cNvPicPr preferRelativeResize="0"/>
          <p:nvPr/>
        </p:nvPicPr>
        <p:blipFill rotWithShape="1">
          <a:blip r:embed="rId4">
            <a:alphaModFix/>
          </a:blip>
          <a:srcRect b="0" l="0" r="0" t="0"/>
          <a:stretch/>
        </p:blipFill>
        <p:spPr>
          <a:xfrm>
            <a:off x="1635911" y="3393028"/>
            <a:ext cx="177266" cy="195219"/>
          </a:xfrm>
          <a:prstGeom prst="rect">
            <a:avLst/>
          </a:prstGeom>
          <a:noFill/>
          <a:ln>
            <a:noFill/>
          </a:ln>
        </p:spPr>
      </p:pic>
      <p:pic>
        <p:nvPicPr>
          <p:cNvPr id="1068" name="Google Shape;1068;p81"/>
          <p:cNvPicPr preferRelativeResize="0"/>
          <p:nvPr/>
        </p:nvPicPr>
        <p:blipFill>
          <a:blip r:embed="rId31">
            <a:alphaModFix/>
          </a:blip>
          <a:stretch>
            <a:fillRect/>
          </a:stretch>
        </p:blipFill>
        <p:spPr>
          <a:xfrm>
            <a:off x="3297457" y="4025500"/>
            <a:ext cx="244135" cy="244135"/>
          </a:xfrm>
          <a:prstGeom prst="rect">
            <a:avLst/>
          </a:prstGeom>
          <a:noFill/>
          <a:ln>
            <a:noFill/>
          </a:ln>
        </p:spPr>
      </p:pic>
      <p:pic>
        <p:nvPicPr>
          <p:cNvPr id="1069" name="Google Shape;1069;p81"/>
          <p:cNvPicPr preferRelativeResize="0"/>
          <p:nvPr/>
        </p:nvPicPr>
        <p:blipFill>
          <a:blip r:embed="rId32">
            <a:alphaModFix/>
          </a:blip>
          <a:stretch>
            <a:fillRect/>
          </a:stretch>
        </p:blipFill>
        <p:spPr>
          <a:xfrm>
            <a:off x="3541594" y="4054173"/>
            <a:ext cx="373396" cy="186698"/>
          </a:xfrm>
          <a:prstGeom prst="rect">
            <a:avLst/>
          </a:prstGeom>
          <a:noFill/>
          <a:ln>
            <a:noFill/>
          </a:ln>
        </p:spPr>
      </p:pic>
      <p:pic>
        <p:nvPicPr>
          <p:cNvPr id="1070" name="Google Shape;1070;p81"/>
          <p:cNvPicPr preferRelativeResize="0"/>
          <p:nvPr/>
        </p:nvPicPr>
        <p:blipFill>
          <a:blip r:embed="rId33">
            <a:alphaModFix/>
          </a:blip>
          <a:stretch>
            <a:fillRect/>
          </a:stretch>
        </p:blipFill>
        <p:spPr>
          <a:xfrm>
            <a:off x="3321917" y="4269628"/>
            <a:ext cx="195217" cy="195217"/>
          </a:xfrm>
          <a:prstGeom prst="rect">
            <a:avLst/>
          </a:prstGeom>
          <a:noFill/>
          <a:ln>
            <a:noFill/>
          </a:ln>
        </p:spPr>
      </p:pic>
      <p:pic>
        <p:nvPicPr>
          <p:cNvPr id="1071" name="Google Shape;1071;p81"/>
          <p:cNvPicPr preferRelativeResize="0"/>
          <p:nvPr/>
        </p:nvPicPr>
        <p:blipFill>
          <a:blip r:embed="rId34">
            <a:alphaModFix/>
          </a:blip>
          <a:stretch>
            <a:fillRect/>
          </a:stretch>
        </p:blipFill>
        <p:spPr>
          <a:xfrm>
            <a:off x="3541594" y="4269628"/>
            <a:ext cx="195192" cy="195192"/>
          </a:xfrm>
          <a:prstGeom prst="rect">
            <a:avLst/>
          </a:prstGeom>
          <a:noFill/>
          <a:ln>
            <a:noFill/>
          </a:ln>
        </p:spPr>
      </p:pic>
      <p:pic>
        <p:nvPicPr>
          <p:cNvPr id="1072" name="Google Shape;1072;p81"/>
          <p:cNvPicPr preferRelativeResize="0"/>
          <p:nvPr/>
        </p:nvPicPr>
        <p:blipFill>
          <a:blip r:embed="rId35">
            <a:alphaModFix/>
          </a:blip>
          <a:stretch>
            <a:fillRect/>
          </a:stretch>
        </p:blipFill>
        <p:spPr>
          <a:xfrm>
            <a:off x="3747953" y="4286759"/>
            <a:ext cx="147601" cy="147601"/>
          </a:xfrm>
          <a:prstGeom prst="rect">
            <a:avLst/>
          </a:prstGeom>
          <a:noFill/>
          <a:ln>
            <a:noFill/>
          </a:ln>
        </p:spPr>
      </p:pic>
      <p:sp>
        <p:nvSpPr>
          <p:cNvPr id="1073" name="Google Shape;1073;p81"/>
          <p:cNvSpPr txBox="1"/>
          <p:nvPr/>
        </p:nvSpPr>
        <p:spPr>
          <a:xfrm>
            <a:off x="6636563" y="2805735"/>
            <a:ext cx="1108800" cy="3204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MFA</a:t>
            </a:r>
            <a:endParaRPr sz="900">
              <a:solidFill>
                <a:srgbClr val="191919"/>
              </a:solidFill>
              <a:latin typeface="DM Sans SemiBold"/>
              <a:ea typeface="DM Sans SemiBold"/>
              <a:cs typeface="DM Sans SemiBold"/>
              <a:sym typeface="DM Sans SemiBold"/>
            </a:endParaRPr>
          </a:p>
        </p:txBody>
      </p:sp>
      <p:grpSp>
        <p:nvGrpSpPr>
          <p:cNvPr id="1074" name="Google Shape;1074;p81"/>
          <p:cNvGrpSpPr/>
          <p:nvPr/>
        </p:nvGrpSpPr>
        <p:grpSpPr>
          <a:xfrm>
            <a:off x="7002438" y="2494947"/>
            <a:ext cx="387066" cy="387066"/>
            <a:chOff x="6934200" y="4566000"/>
            <a:chExt cx="393000" cy="393000"/>
          </a:xfrm>
        </p:grpSpPr>
        <p:sp>
          <p:nvSpPr>
            <p:cNvPr id="1075" name="Google Shape;1075;p81"/>
            <p:cNvSpPr/>
            <p:nvPr/>
          </p:nvSpPr>
          <p:spPr>
            <a:xfrm>
              <a:off x="6934200" y="4566000"/>
              <a:ext cx="393000" cy="393000"/>
            </a:xfrm>
            <a:prstGeom prst="ellipse">
              <a:avLst/>
            </a:prstGeom>
            <a:solidFill>
              <a:srgbClr val="191919"/>
            </a:solidFill>
            <a:ln cap="flat" cmpd="sng" w="9375">
              <a:solidFill>
                <a:srgbClr val="191919"/>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descr="Icon&#10;&#10;Description automatically generated" id="1076" name="Google Shape;1076;p81"/>
            <p:cNvPicPr preferRelativeResize="0"/>
            <p:nvPr/>
          </p:nvPicPr>
          <p:blipFill rotWithShape="1">
            <a:blip r:embed="rId11">
              <a:alphaModFix/>
            </a:blip>
            <a:srcRect b="0" l="0" r="0" t="0"/>
            <a:stretch/>
          </p:blipFill>
          <p:spPr>
            <a:xfrm>
              <a:off x="7006650" y="4638362"/>
              <a:ext cx="248099" cy="272899"/>
            </a:xfrm>
            <a:prstGeom prst="rect">
              <a:avLst/>
            </a:prstGeom>
            <a:noFill/>
            <a:ln>
              <a:noFill/>
            </a:ln>
          </p:spPr>
        </p:pic>
      </p:grpSp>
      <p:sp>
        <p:nvSpPr>
          <p:cNvPr id="1011" name="Google Shape;1011;p81"/>
          <p:cNvSpPr/>
          <p:nvPr/>
        </p:nvSpPr>
        <p:spPr>
          <a:xfrm>
            <a:off x="443850" y="3284117"/>
            <a:ext cx="387300" cy="387300"/>
          </a:xfrm>
          <a:prstGeom prst="ellipse">
            <a:avLst/>
          </a:prstGeom>
          <a:solidFill>
            <a:srgbClr val="191919"/>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1077" name="Google Shape;1077;p81"/>
          <p:cNvSpPr txBox="1"/>
          <p:nvPr/>
        </p:nvSpPr>
        <p:spPr>
          <a:xfrm>
            <a:off x="83069" y="3716183"/>
            <a:ext cx="1108800" cy="3204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Need Access</a:t>
            </a:r>
            <a:endParaRPr sz="900">
              <a:solidFill>
                <a:srgbClr val="191919"/>
              </a:solidFill>
              <a:latin typeface="DM Sans SemiBold"/>
              <a:ea typeface="DM Sans SemiBold"/>
              <a:cs typeface="DM Sans SemiBold"/>
              <a:sym typeface="DM Sans SemiBold"/>
            </a:endParaRPr>
          </a:p>
        </p:txBody>
      </p:sp>
      <p:pic>
        <p:nvPicPr>
          <p:cNvPr descr="Icon&#10;&#10;Description automatically generated" id="1078" name="Google Shape;1078;p81"/>
          <p:cNvPicPr preferRelativeResize="0"/>
          <p:nvPr/>
        </p:nvPicPr>
        <p:blipFill rotWithShape="1">
          <a:blip r:embed="rId36">
            <a:alphaModFix/>
          </a:blip>
          <a:srcRect b="0" l="0" r="0" t="0"/>
          <a:stretch/>
        </p:blipFill>
        <p:spPr>
          <a:xfrm>
            <a:off x="525255" y="3349874"/>
            <a:ext cx="229218" cy="241306"/>
          </a:xfrm>
          <a:prstGeom prst="rect">
            <a:avLst/>
          </a:prstGeom>
          <a:noFill/>
          <a:ln>
            <a:noFill/>
          </a:ln>
        </p:spPr>
      </p:pic>
      <p:sp>
        <p:nvSpPr>
          <p:cNvPr id="1079" name="Google Shape;1079;p81"/>
          <p:cNvSpPr txBox="1"/>
          <p:nvPr/>
        </p:nvSpPr>
        <p:spPr>
          <a:xfrm>
            <a:off x="10779272" y="3716183"/>
            <a:ext cx="1108800" cy="3204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Grant Access</a:t>
            </a:r>
            <a:endParaRPr sz="900">
              <a:solidFill>
                <a:srgbClr val="191919"/>
              </a:solidFill>
              <a:latin typeface="DM Sans SemiBold"/>
              <a:ea typeface="DM Sans SemiBold"/>
              <a:cs typeface="DM Sans SemiBold"/>
              <a:sym typeface="DM Sans SemiBold"/>
            </a:endParaRPr>
          </a:p>
        </p:txBody>
      </p:sp>
      <p:cxnSp>
        <p:nvCxnSpPr>
          <p:cNvPr id="1080" name="Google Shape;1080;p81"/>
          <p:cNvCxnSpPr>
            <a:stCxn id="958" idx="3"/>
            <a:endCxn id="1075" idx="2"/>
          </p:cNvCxnSpPr>
          <p:nvPr/>
        </p:nvCxnSpPr>
        <p:spPr>
          <a:xfrm flipH="1" rot="10800000">
            <a:off x="4663226" y="2688624"/>
            <a:ext cx="2339100" cy="803700"/>
          </a:xfrm>
          <a:prstGeom prst="curvedConnector3">
            <a:avLst>
              <a:gd fmla="val 49997" name="adj1"/>
            </a:avLst>
          </a:prstGeom>
          <a:noFill/>
          <a:ln cap="flat" cmpd="sng" w="37525">
            <a:solidFill>
              <a:srgbClr val="191919"/>
            </a:solidFill>
            <a:prstDash val="solid"/>
            <a:round/>
            <a:headEnd len="med" w="med" type="none"/>
            <a:tailEnd len="med" w="med" type="none"/>
          </a:ln>
        </p:spPr>
      </p:cxnSp>
      <p:sp>
        <p:nvSpPr>
          <p:cNvPr id="1081" name="Google Shape;1081;p81"/>
          <p:cNvSpPr/>
          <p:nvPr/>
        </p:nvSpPr>
        <p:spPr>
          <a:xfrm>
            <a:off x="10076276" y="3276989"/>
            <a:ext cx="387300" cy="387300"/>
          </a:xfrm>
          <a:prstGeom prst="ellipse">
            <a:avLst/>
          </a:prstGeom>
          <a:solidFill>
            <a:srgbClr val="191919"/>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1082" name="Google Shape;1082;p81"/>
          <p:cNvSpPr txBox="1"/>
          <p:nvPr/>
        </p:nvSpPr>
        <p:spPr>
          <a:xfrm>
            <a:off x="8653134" y="4440833"/>
            <a:ext cx="735600" cy="5973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Token</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Inline</a:t>
            </a:r>
            <a:endParaRPr sz="900">
              <a:solidFill>
                <a:srgbClr val="191919"/>
              </a:solidFill>
              <a:latin typeface="DM Sans SemiBold"/>
              <a:ea typeface="DM Sans SemiBold"/>
              <a:cs typeface="DM Sans SemiBold"/>
              <a:sym typeface="DM Sans SemiBold"/>
            </a:endParaRPr>
          </a:p>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Hooks</a:t>
            </a:r>
            <a:endParaRPr sz="900">
              <a:solidFill>
                <a:srgbClr val="191919"/>
              </a:solidFill>
              <a:latin typeface="DM Sans SemiBold"/>
              <a:ea typeface="DM Sans SemiBold"/>
              <a:cs typeface="DM Sans SemiBold"/>
              <a:sym typeface="DM Sans SemiBold"/>
            </a:endParaRPr>
          </a:p>
        </p:txBody>
      </p:sp>
      <p:cxnSp>
        <p:nvCxnSpPr>
          <p:cNvPr id="1083" name="Google Shape;1083;p81"/>
          <p:cNvCxnSpPr>
            <a:stCxn id="1084" idx="1"/>
            <a:endCxn id="1075" idx="6"/>
          </p:cNvCxnSpPr>
          <p:nvPr/>
        </p:nvCxnSpPr>
        <p:spPr>
          <a:xfrm rot="10800000">
            <a:off x="7389383" y="2688429"/>
            <a:ext cx="2748000" cy="782100"/>
          </a:xfrm>
          <a:prstGeom prst="curvedConnector3">
            <a:avLst>
              <a:gd fmla="val 50001" name="adj1"/>
            </a:avLst>
          </a:prstGeom>
          <a:noFill/>
          <a:ln cap="flat" cmpd="sng" w="37525">
            <a:solidFill>
              <a:srgbClr val="191919"/>
            </a:solidFill>
            <a:prstDash val="solid"/>
            <a:round/>
            <a:headEnd len="med" w="med" type="none"/>
            <a:tailEnd len="med" w="med" type="none"/>
          </a:ln>
        </p:spPr>
      </p:cxnSp>
      <p:pic>
        <p:nvPicPr>
          <p:cNvPr descr="Logo&#10;&#10;Description automatically generated" id="1084" name="Google Shape;1084;p81"/>
          <p:cNvPicPr preferRelativeResize="0"/>
          <p:nvPr/>
        </p:nvPicPr>
        <p:blipFill rotWithShape="1">
          <a:blip r:embed="rId37">
            <a:alphaModFix/>
          </a:blip>
          <a:srcRect b="0" l="0" r="0" t="0"/>
          <a:stretch/>
        </p:blipFill>
        <p:spPr>
          <a:xfrm>
            <a:off x="10137383" y="3332947"/>
            <a:ext cx="296072" cy="275165"/>
          </a:xfrm>
          <a:prstGeom prst="rect">
            <a:avLst/>
          </a:prstGeom>
          <a:noFill/>
          <a:ln>
            <a:noFill/>
          </a:ln>
        </p:spPr>
      </p:pic>
      <p:sp>
        <p:nvSpPr>
          <p:cNvPr id="1085" name="Google Shape;1085;p81"/>
          <p:cNvSpPr txBox="1"/>
          <p:nvPr/>
        </p:nvSpPr>
        <p:spPr>
          <a:xfrm>
            <a:off x="3045303" y="3610463"/>
            <a:ext cx="1108800" cy="4590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Present Login Options</a:t>
            </a:r>
            <a:endParaRPr sz="900">
              <a:solidFill>
                <a:srgbClr val="191919"/>
              </a:solidFill>
              <a:latin typeface="DM Sans SemiBold"/>
              <a:ea typeface="DM Sans SemiBold"/>
              <a:cs typeface="DM Sans SemiBold"/>
              <a:sym typeface="DM Sans SemiBold"/>
            </a:endParaRPr>
          </a:p>
        </p:txBody>
      </p:sp>
      <p:grpSp>
        <p:nvGrpSpPr>
          <p:cNvPr id="1086" name="Google Shape;1086;p81"/>
          <p:cNvGrpSpPr/>
          <p:nvPr/>
        </p:nvGrpSpPr>
        <p:grpSpPr>
          <a:xfrm>
            <a:off x="4102518" y="2919458"/>
            <a:ext cx="965005" cy="737930"/>
            <a:chOff x="817426" y="2346917"/>
            <a:chExt cx="979800" cy="749244"/>
          </a:xfrm>
        </p:grpSpPr>
        <p:sp>
          <p:nvSpPr>
            <p:cNvPr id="1087" name="Google Shape;1087;p81"/>
            <p:cNvSpPr/>
            <p:nvPr/>
          </p:nvSpPr>
          <p:spPr>
            <a:xfrm rot="-5400000">
              <a:off x="1137997" y="2778461"/>
              <a:ext cx="317700" cy="3177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sp>
          <p:nvSpPr>
            <p:cNvPr id="1088" name="Google Shape;1088;p81"/>
            <p:cNvSpPr txBox="1"/>
            <p:nvPr/>
          </p:nvSpPr>
          <p:spPr>
            <a:xfrm>
              <a:off x="817426" y="2346917"/>
              <a:ext cx="979800" cy="4659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a:ea typeface="DM Sans"/>
                  <a:cs typeface="DM Sans"/>
                  <a:sym typeface="DM Sans"/>
                </a:rPr>
                <a:t>Application</a:t>
              </a:r>
              <a:endParaRPr sz="900">
                <a:solidFill>
                  <a:srgbClr val="191919"/>
                </a:solidFill>
                <a:latin typeface="DM Sans"/>
                <a:ea typeface="DM Sans"/>
                <a:cs typeface="DM Sans"/>
                <a:sym typeface="DM Sans"/>
              </a:endParaRPr>
            </a:p>
            <a:p>
              <a:pPr indent="0" lvl="0" marL="0" rtl="0" algn="ctr">
                <a:spcBef>
                  <a:spcPts val="0"/>
                </a:spcBef>
                <a:spcAft>
                  <a:spcPts val="0"/>
                </a:spcAft>
                <a:buNone/>
              </a:pPr>
              <a:r>
                <a:rPr lang="en-US" sz="900">
                  <a:solidFill>
                    <a:srgbClr val="191919"/>
                  </a:solidFill>
                  <a:latin typeface="DM Sans"/>
                  <a:ea typeface="DM Sans"/>
                  <a:cs typeface="DM Sans"/>
                  <a:sym typeface="DM Sans"/>
                </a:rPr>
                <a:t>Sign On Policy</a:t>
              </a:r>
              <a:endParaRPr sz="900">
                <a:solidFill>
                  <a:srgbClr val="191919"/>
                </a:solidFill>
                <a:latin typeface="DM Sans"/>
                <a:ea typeface="DM Sans"/>
                <a:cs typeface="DM Sans"/>
                <a:sym typeface="DM Sans"/>
              </a:endParaRPr>
            </a:p>
          </p:txBody>
        </p:sp>
      </p:grpSp>
      <p:sp>
        <p:nvSpPr>
          <p:cNvPr id="1089" name="Google Shape;1089;p81"/>
          <p:cNvSpPr/>
          <p:nvPr/>
        </p:nvSpPr>
        <p:spPr>
          <a:xfrm>
            <a:off x="3417976" y="3291319"/>
            <a:ext cx="387300" cy="387300"/>
          </a:xfrm>
          <a:prstGeom prst="ellipse">
            <a:avLst/>
          </a:prstGeom>
          <a:solidFill>
            <a:srgbClr val="191919"/>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descr="Icon&#10;&#10;Description automatically generated" id="1090" name="Google Shape;1090;p81"/>
          <p:cNvPicPr preferRelativeResize="0"/>
          <p:nvPr/>
        </p:nvPicPr>
        <p:blipFill rotWithShape="1">
          <a:blip r:embed="rId8">
            <a:alphaModFix/>
          </a:blip>
          <a:srcRect b="0" l="0" r="0" t="0"/>
          <a:stretch/>
        </p:blipFill>
        <p:spPr>
          <a:xfrm>
            <a:off x="3491411" y="3370666"/>
            <a:ext cx="229221" cy="233262"/>
          </a:xfrm>
          <a:prstGeom prst="rect">
            <a:avLst/>
          </a:prstGeom>
          <a:noFill/>
          <a:ln>
            <a:noFill/>
          </a:ln>
        </p:spPr>
      </p:pic>
      <p:grpSp>
        <p:nvGrpSpPr>
          <p:cNvPr id="1091" name="Google Shape;1091;p81"/>
          <p:cNvGrpSpPr/>
          <p:nvPr/>
        </p:nvGrpSpPr>
        <p:grpSpPr>
          <a:xfrm>
            <a:off x="802207" y="2921161"/>
            <a:ext cx="965005" cy="742024"/>
            <a:chOff x="817426" y="2350358"/>
            <a:chExt cx="979800" cy="753400"/>
          </a:xfrm>
        </p:grpSpPr>
        <p:sp>
          <p:nvSpPr>
            <p:cNvPr id="1092" name="Google Shape;1092;p81"/>
            <p:cNvSpPr/>
            <p:nvPr/>
          </p:nvSpPr>
          <p:spPr>
            <a:xfrm rot="-5400000">
              <a:off x="1137997" y="2786059"/>
              <a:ext cx="317700" cy="317700"/>
            </a:xfrm>
            <a:prstGeom prst="ellipse">
              <a:avLst/>
            </a:prstGeom>
            <a:solidFill>
              <a:srgbClr val="4CB7A3"/>
            </a:solidFill>
            <a:ln cap="flat" cmpd="sng" w="9375">
              <a:solidFill>
                <a:srgbClr val="4CB7A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solidFill>
                  <a:srgbClr val="4CB7A3"/>
                </a:solidFill>
                <a:latin typeface="DM Sans"/>
                <a:ea typeface="DM Sans"/>
                <a:cs typeface="DM Sans"/>
                <a:sym typeface="DM Sans"/>
              </a:endParaRPr>
            </a:p>
          </p:txBody>
        </p:sp>
        <p:sp>
          <p:nvSpPr>
            <p:cNvPr id="1093" name="Google Shape;1093;p81"/>
            <p:cNvSpPr txBox="1"/>
            <p:nvPr/>
          </p:nvSpPr>
          <p:spPr>
            <a:xfrm>
              <a:off x="817426" y="2350358"/>
              <a:ext cx="979800" cy="4659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4CB7A3"/>
                  </a:solidFill>
                  <a:latin typeface="DM Sans"/>
                  <a:ea typeface="DM Sans"/>
                  <a:cs typeface="DM Sans"/>
                  <a:sym typeface="DM Sans"/>
                </a:rPr>
                <a:t>Edge Security</a:t>
              </a:r>
              <a:endParaRPr sz="900">
                <a:solidFill>
                  <a:srgbClr val="4CB7A3"/>
                </a:solidFill>
                <a:latin typeface="DM Sans"/>
                <a:ea typeface="DM Sans"/>
                <a:cs typeface="DM Sans"/>
                <a:sym typeface="DM Sans"/>
              </a:endParaRPr>
            </a:p>
            <a:p>
              <a:pPr indent="0" lvl="0" marL="0" rtl="0" algn="ctr">
                <a:spcBef>
                  <a:spcPts val="0"/>
                </a:spcBef>
                <a:spcAft>
                  <a:spcPts val="0"/>
                </a:spcAft>
                <a:buNone/>
              </a:pPr>
              <a:r>
                <a:rPr lang="en-US" sz="900">
                  <a:solidFill>
                    <a:srgbClr val="4CB7A3"/>
                  </a:solidFill>
                  <a:latin typeface="DM Sans"/>
                  <a:ea typeface="DM Sans"/>
                  <a:cs typeface="DM Sans"/>
                  <a:sym typeface="DM Sans"/>
                </a:rPr>
                <a:t>ThreatInsights</a:t>
              </a:r>
              <a:endParaRPr sz="900">
                <a:solidFill>
                  <a:srgbClr val="4CB7A3"/>
                </a:solidFill>
                <a:latin typeface="DM Sans"/>
                <a:ea typeface="DM Sans"/>
                <a:cs typeface="DM Sans"/>
                <a:sym typeface="DM Sans"/>
              </a:endParaRPr>
            </a:p>
          </p:txBody>
        </p:sp>
      </p:grpSp>
      <p:pic>
        <p:nvPicPr>
          <p:cNvPr descr="Logo, icon&#10;&#10;Description automatically generated" id="1094" name="Google Shape;1094;p81"/>
          <p:cNvPicPr preferRelativeResize="0"/>
          <p:nvPr/>
        </p:nvPicPr>
        <p:blipFill rotWithShape="1">
          <a:blip r:embed="rId4">
            <a:alphaModFix/>
          </a:blip>
          <a:srcRect b="0" l="0" r="0" t="0"/>
          <a:stretch/>
        </p:blipFill>
        <p:spPr>
          <a:xfrm>
            <a:off x="1185650" y="3393028"/>
            <a:ext cx="177266" cy="195219"/>
          </a:xfrm>
          <a:prstGeom prst="rect">
            <a:avLst/>
          </a:prstGeom>
          <a:noFill/>
          <a:ln>
            <a:noFill/>
          </a:ln>
        </p:spPr>
      </p:pic>
      <p:sp>
        <p:nvSpPr>
          <p:cNvPr id="1012" name="Google Shape;1012;p81"/>
          <p:cNvSpPr/>
          <p:nvPr/>
        </p:nvSpPr>
        <p:spPr>
          <a:xfrm>
            <a:off x="11143131" y="3276989"/>
            <a:ext cx="387300" cy="387300"/>
          </a:xfrm>
          <a:prstGeom prst="ellipse">
            <a:avLst/>
          </a:prstGeom>
          <a:solidFill>
            <a:srgbClr val="191919"/>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id="964" name="Google Shape;964;p81"/>
          <p:cNvPicPr preferRelativeResize="0"/>
          <p:nvPr/>
        </p:nvPicPr>
        <p:blipFill rotWithShape="1">
          <a:blip r:embed="rId38">
            <a:alphaModFix/>
          </a:blip>
          <a:srcRect b="0" l="0" r="0" t="0"/>
          <a:stretch/>
        </p:blipFill>
        <p:spPr>
          <a:xfrm>
            <a:off x="11207506" y="3355160"/>
            <a:ext cx="254973" cy="254998"/>
          </a:xfrm>
          <a:prstGeom prst="rect">
            <a:avLst/>
          </a:prstGeom>
          <a:noFill/>
          <a:ln>
            <a:noFill/>
          </a:ln>
        </p:spPr>
      </p:pic>
      <p:sp>
        <p:nvSpPr>
          <p:cNvPr id="1095" name="Google Shape;1095;p81"/>
          <p:cNvSpPr txBox="1"/>
          <p:nvPr/>
        </p:nvSpPr>
        <p:spPr>
          <a:xfrm>
            <a:off x="2158767" y="3678723"/>
            <a:ext cx="1108800" cy="320400"/>
          </a:xfrm>
          <a:prstGeom prst="rect">
            <a:avLst/>
          </a:prstGeom>
          <a:noFill/>
          <a:ln>
            <a:noFill/>
          </a:ln>
        </p:spPr>
        <p:txBody>
          <a:bodyPr anchorCtr="0" anchor="t" bIns="90025" lIns="90025" spcFirstLastPara="1" rIns="90025" wrap="square" tIns="90025">
            <a:spAutoFit/>
          </a:bodyPr>
          <a:lstStyle/>
          <a:p>
            <a:pPr indent="0" lvl="0" marL="0" rtl="0" algn="ctr">
              <a:spcBef>
                <a:spcPts val="0"/>
              </a:spcBef>
              <a:spcAft>
                <a:spcPts val="0"/>
              </a:spcAft>
              <a:buNone/>
            </a:pPr>
            <a:r>
              <a:rPr lang="en-US" sz="900">
                <a:solidFill>
                  <a:srgbClr val="191919"/>
                </a:solidFill>
                <a:latin typeface="DM Sans SemiBold"/>
                <a:ea typeface="DM Sans SemiBold"/>
                <a:cs typeface="DM Sans SemiBold"/>
                <a:sym typeface="DM Sans SemiBold"/>
              </a:rPr>
              <a:t>Verify Identity</a:t>
            </a:r>
            <a:endParaRPr sz="900">
              <a:solidFill>
                <a:srgbClr val="191919"/>
              </a:solidFill>
              <a:latin typeface="DM Sans SemiBold"/>
              <a:ea typeface="DM Sans SemiBold"/>
              <a:cs typeface="DM Sans SemiBold"/>
              <a:sym typeface="DM Sans SemiBold"/>
            </a:endParaRPr>
          </a:p>
        </p:txBody>
      </p:sp>
      <p:sp>
        <p:nvSpPr>
          <p:cNvPr id="1096" name="Google Shape;1096;p81"/>
          <p:cNvSpPr/>
          <p:nvPr/>
        </p:nvSpPr>
        <p:spPr>
          <a:xfrm>
            <a:off x="2522138" y="3293697"/>
            <a:ext cx="387300" cy="387300"/>
          </a:xfrm>
          <a:prstGeom prst="ellipse">
            <a:avLst/>
          </a:prstGeom>
          <a:solidFill>
            <a:srgbClr val="191919"/>
          </a:solidFill>
          <a:ln cap="flat" cmpd="sng" w="9375">
            <a:solidFill>
              <a:srgbClr val="3F59E3"/>
            </a:solidFill>
            <a:prstDash val="solid"/>
            <a:round/>
            <a:headEnd len="sm" w="sm" type="none"/>
            <a:tailEnd len="sm" w="sm" type="none"/>
          </a:ln>
        </p:spPr>
        <p:txBody>
          <a:bodyPr anchorCtr="0" anchor="ctr" bIns="90025" lIns="90025" spcFirstLastPara="1" rIns="90025" wrap="square" tIns="90025">
            <a:noAutofit/>
          </a:bodyPr>
          <a:lstStyle/>
          <a:p>
            <a:pPr indent="0" lvl="0" marL="0" rtl="0" algn="ctr">
              <a:spcBef>
                <a:spcPts val="0"/>
              </a:spcBef>
              <a:spcAft>
                <a:spcPts val="0"/>
              </a:spcAft>
              <a:buNone/>
            </a:pPr>
            <a:r>
              <a:t/>
            </a:r>
            <a:endParaRPr sz="1500">
              <a:latin typeface="DM Sans"/>
              <a:ea typeface="DM Sans"/>
              <a:cs typeface="DM Sans"/>
              <a:sym typeface="DM Sans"/>
            </a:endParaRPr>
          </a:p>
        </p:txBody>
      </p:sp>
      <p:pic>
        <p:nvPicPr>
          <p:cNvPr descr="A picture containing candelabrum, light&#10;&#10;Description automatically generated" id="944" name="Google Shape;944;p81"/>
          <p:cNvPicPr preferRelativeResize="0"/>
          <p:nvPr/>
        </p:nvPicPr>
        <p:blipFill rotWithShape="1">
          <a:blip r:embed="rId39">
            <a:alphaModFix/>
          </a:blip>
          <a:srcRect b="0" l="0" r="0" t="0"/>
          <a:stretch/>
        </p:blipFill>
        <p:spPr>
          <a:xfrm>
            <a:off x="2596697" y="3362348"/>
            <a:ext cx="237961" cy="249779"/>
          </a:xfrm>
          <a:prstGeom prst="rect">
            <a:avLst/>
          </a:prstGeom>
          <a:noFill/>
          <a:ln>
            <a:noFill/>
          </a:ln>
        </p:spPr>
      </p:pic>
      <p:pic>
        <p:nvPicPr>
          <p:cNvPr descr="Logo, icon&#10;&#10;Description automatically generated" id="958" name="Google Shape;958;p81"/>
          <p:cNvPicPr preferRelativeResize="0"/>
          <p:nvPr/>
        </p:nvPicPr>
        <p:blipFill rotWithShape="1">
          <a:blip r:embed="rId4">
            <a:alphaModFix/>
          </a:blip>
          <a:srcRect b="0" l="0" r="0" t="0"/>
          <a:stretch/>
        </p:blipFill>
        <p:spPr>
          <a:xfrm>
            <a:off x="4485960" y="3394714"/>
            <a:ext cx="177266" cy="1952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kta Corporate Template - 2023">
  <a:themeElements>
    <a:clrScheme name="Okta 2023">
      <a:dk1>
        <a:srgbClr val="191919"/>
      </a:dk1>
      <a:lt1>
        <a:srgbClr val="F6F1E7"/>
      </a:lt1>
      <a:dk2>
        <a:srgbClr val="3F59E3"/>
      </a:dk2>
      <a:lt2>
        <a:srgbClr val="FFFEFA"/>
      </a:lt2>
      <a:accent1>
        <a:srgbClr val="4CB7A3"/>
      </a:accent1>
      <a:accent2>
        <a:srgbClr val="EF9B05"/>
      </a:accent2>
      <a:accent3>
        <a:srgbClr val="E27133"/>
      </a:accent3>
      <a:accent4>
        <a:srgbClr val="149750"/>
      </a:accent4>
      <a:accent5>
        <a:srgbClr val="7549F2"/>
      </a:accent5>
      <a:accent6>
        <a:srgbClr val="E8DCC7"/>
      </a:accent6>
      <a:hlink>
        <a:srgbClr val="1A30A9"/>
      </a:hlink>
      <a:folHlink>
        <a:srgbClr val="B6C9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